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9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8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0" autoAdjust="0"/>
    <p:restoredTop sz="94662" autoAdjust="0"/>
  </p:normalViewPr>
  <p:slideViewPr>
    <p:cSldViewPr>
      <p:cViewPr>
        <p:scale>
          <a:sx n="87" d="100"/>
          <a:sy n="87" d="100"/>
        </p:scale>
        <p:origin x="-762" y="6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5FF110-C868-42D3-B5E6-240CD50DFF39}" type="datetimeFigureOut">
              <a:rPr lang="en-US" smtClean="0"/>
              <a:t>3/3/2017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9AB302-6763-4E75-90C3-F1BCB29DF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4967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7" name="Picture 3" descr="C:\lasso\My Dropbox\PerkWeb\PerkLogo2010-base-with-text-300dpi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3886200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" descr="C:\lasso\PerkFacilities\PerkWeb\images\logo-Queens.gif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463" y="5872163"/>
            <a:ext cx="1227137" cy="833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941747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7800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12" name="Picture 1" descr="C:\lasso\PerkFacilities\PerkWeb\images\logo-Queens.gi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6248400"/>
            <a:ext cx="688975" cy="46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7" descr="C:\lasso\My Dropbox\PerkWeb\PerkLogo2010-base-white-round-45dpi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484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1143000" y="6356350"/>
            <a:ext cx="6019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Laboratory for Percutaneous Surgery (The Perk Lab) – Copyright © Queen’s University, 2017</a:t>
            </a:r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239000" y="6356350"/>
            <a:ext cx="533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- </a:t>
            </a:r>
            <a:fld id="{9FCF0F87-2AA1-4A75-81C9-3ACA5C735B30}" type="slidenum">
              <a:rPr lang="en-US"/>
              <a:pPr>
                <a:defRPr/>
              </a:pPr>
              <a:t>‹#›</a:t>
            </a:fld>
            <a:r>
              <a:rPr lang="en-US"/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17011715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7800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6" name="Picture 1" descr="C:\lasso\PerkFacilities\PerkWeb\images\logo-Queens.gi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6248400"/>
            <a:ext cx="688975" cy="46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7" descr="C:\lasso\My Dropbox\PerkWeb\PerkLogo2010-base-white-round-45dpi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484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1143000" y="6356350"/>
            <a:ext cx="6019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Laboratory for Percutaneous Surgery (The Perk Lab) – Copyright © Queen’s University, 2017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239000" y="6356350"/>
            <a:ext cx="533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- </a:t>
            </a:r>
            <a:fld id="{9FCF0F87-2AA1-4A75-81C9-3ACA5C735B30}" type="slidenum">
              <a:rPr lang="en-US"/>
              <a:pPr>
                <a:defRPr/>
              </a:pPr>
              <a:t>‹#›</a:t>
            </a:fld>
            <a:r>
              <a:rPr lang="en-US"/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38026724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" descr="C:\lasso\PerkFacilities\PerkWeb\images\logo-Queens.gi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6248400"/>
            <a:ext cx="688975" cy="46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7" descr="C:\lasso\My Dropbox\PerkWeb\PerkLogo2010-base-white-round-45dpi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484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1143000" y="6356350"/>
            <a:ext cx="6019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Laboratory for Percutaneous Surgery (The Perk Lab) – Copyright © Queen’s University, 2017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239000" y="6356350"/>
            <a:ext cx="533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- </a:t>
            </a:r>
            <a:fld id="{9FCF0F87-2AA1-4A75-81C9-3ACA5C735B30}" type="slidenum">
              <a:rPr lang="en-US"/>
              <a:pPr>
                <a:defRPr/>
              </a:pPr>
              <a:t>‹#›</a:t>
            </a:fld>
            <a:r>
              <a:rPr lang="en-US"/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35443883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95400"/>
            <a:ext cx="8229600" cy="4830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3000" y="6356350"/>
            <a:ext cx="6019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 smtClean="0"/>
              <a:t>Laboratory for Percutaneous Surgery (The Perk Lab) – Copyright © Queen’s University, 2016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39000" y="635635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- </a:t>
            </a:r>
            <a:fld id="{D30372AC-A250-428F-9F6B-C770C773E9F1}" type="slidenum">
              <a:rPr lang="en-US"/>
              <a:pPr>
                <a:defRPr/>
              </a:pPr>
              <a:t>‹#›</a:t>
            </a:fld>
            <a:r>
              <a:rPr lang="en-US"/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2007742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5" r:id="rId4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412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Laboratory for Percutaneous Surgery (The Perk Lab) – Copyright © Queen’s University, 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- </a:t>
            </a:r>
            <a:fld id="{9FCF0F87-2AA1-4A75-81C9-3ACA5C735B30}" type="slidenum">
              <a:rPr lang="en-US" smtClean="0"/>
              <a:pPr>
                <a:defRPr/>
              </a:pPr>
              <a:t>2</a:t>
            </a:fld>
            <a:r>
              <a:rPr lang="en-US" smtClean="0"/>
              <a:t> -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9433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19</Words>
  <Application>Microsoft Office PowerPoint</Application>
  <PresentationFormat>On-screen Show (4:3)</PresentationFormat>
  <Paragraphs>2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Paweena U-Thainual</dc:creator>
  <cp:lastModifiedBy>vaughan</cp:lastModifiedBy>
  <cp:revision>15</cp:revision>
  <dcterms:created xsi:type="dcterms:W3CDTF">2013-01-28T22:14:32Z</dcterms:created>
  <dcterms:modified xsi:type="dcterms:W3CDTF">2017-03-03T13:19:00Z</dcterms:modified>
</cp:coreProperties>
</file>