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24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6784-1EAD-4B6C-8B14-11631FA53085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40CC-E76D-4313-B76F-AAABEC1A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E40CC-E76D-4313-B76F-AAABEC1A3B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1641-C41D-479F-81D1-4B3E49AAF369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416A-B04A-4481-B3C5-2B727FE2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1358" y="691091"/>
            <a:ext cx="11477243" cy="5863033"/>
            <a:chOff x="351358" y="691091"/>
            <a:chExt cx="11477243" cy="5863033"/>
          </a:xfrm>
        </p:grpSpPr>
        <p:grpSp>
          <p:nvGrpSpPr>
            <p:cNvPr id="4" name="Group 3"/>
            <p:cNvGrpSpPr/>
            <p:nvPr/>
          </p:nvGrpSpPr>
          <p:grpSpPr>
            <a:xfrm>
              <a:off x="446538" y="828970"/>
              <a:ext cx="2110154" cy="553998"/>
              <a:chOff x="2286000" y="1776005"/>
              <a:chExt cx="2110154" cy="553998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286000" y="1776005"/>
                <a:ext cx="2110154" cy="553998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369527" y="1868338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Input landmark set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56158" y="691091"/>
              <a:ext cx="2403840" cy="837578"/>
              <a:chOff x="4989633" y="1449549"/>
              <a:chExt cx="2403840" cy="83757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037562" y="159133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Identify left and right sides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03000" y="1907817"/>
              <a:ext cx="2110154" cy="646332"/>
              <a:chOff x="2286000" y="1868337"/>
              <a:chExt cx="2110154" cy="646332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Left or right </a:t>
                </a:r>
                <a:br>
                  <a:rPr lang="en-US" dirty="0" smtClean="0"/>
                </a:br>
                <a:r>
                  <a:rPr lang="en-US" dirty="0" smtClean="0"/>
                  <a:t>side landmarks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1358" y="1801775"/>
              <a:ext cx="2403840" cy="837578"/>
              <a:chOff x="4989633" y="1449549"/>
              <a:chExt cx="2403840" cy="83757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37562" y="159133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Fit polynomial to landmarks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2906" y="3094340"/>
              <a:ext cx="2110154" cy="646332"/>
              <a:chOff x="2286000" y="1868337"/>
              <a:chExt cx="2110154" cy="64633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Landmarks polynomial fit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54803" y="3003329"/>
              <a:ext cx="2403840" cy="837578"/>
              <a:chOff x="4989633" y="1449549"/>
              <a:chExt cx="2403840" cy="837578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3160" y="153542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Fit polynomial to landmark spacing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stCxn id="2" idx="3"/>
              <a:endCxn id="5" idx="2"/>
            </p:cNvCxnSpPr>
            <p:nvPr/>
          </p:nvCxnSpPr>
          <p:spPr>
            <a:xfrm>
              <a:off x="2556692" y="1105969"/>
              <a:ext cx="799466" cy="39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4"/>
              <a:endCxn id="10" idx="0"/>
            </p:cNvCxnSpPr>
            <p:nvPr/>
          </p:nvCxnSpPr>
          <p:spPr>
            <a:xfrm flipH="1">
              <a:off x="4558077" y="1528669"/>
              <a:ext cx="1" cy="3791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1"/>
              <a:endCxn id="13" idx="6"/>
            </p:cNvCxnSpPr>
            <p:nvPr/>
          </p:nvCxnSpPr>
          <p:spPr>
            <a:xfrm flipH="1" flipV="1">
              <a:off x="2755198" y="2220564"/>
              <a:ext cx="747802" cy="10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4"/>
              <a:endCxn id="17" idx="0"/>
            </p:cNvCxnSpPr>
            <p:nvPr/>
          </p:nvCxnSpPr>
          <p:spPr>
            <a:xfrm>
              <a:off x="1553278" y="2639353"/>
              <a:ext cx="4705" cy="4549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2"/>
              <a:endCxn id="19" idx="0"/>
            </p:cNvCxnSpPr>
            <p:nvPr/>
          </p:nvCxnSpPr>
          <p:spPr>
            <a:xfrm flipH="1">
              <a:off x="4556723" y="2554149"/>
              <a:ext cx="1354" cy="4491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503000" y="4282373"/>
              <a:ext cx="2110154" cy="646332"/>
              <a:chOff x="2286000" y="1868337"/>
              <a:chExt cx="2110154" cy="646332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Spacing polynomial fit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419190" y="4161515"/>
              <a:ext cx="2675048" cy="888046"/>
              <a:chOff x="4989633" y="1407201"/>
              <a:chExt cx="2403840" cy="83757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989633" y="1407201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37562" y="1545172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Impute points optimizing spacing fit</a:t>
                </a:r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351524" y="5544913"/>
              <a:ext cx="2403840" cy="837578"/>
              <a:chOff x="4989633" y="1449549"/>
              <a:chExt cx="2403840" cy="83757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073160" y="153542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Identify unusually </a:t>
                </a:r>
                <a:br>
                  <a:rPr lang="en-US" dirty="0" smtClean="0"/>
                </a:br>
                <a:r>
                  <a:rPr lang="en-US" dirty="0" smtClean="0"/>
                  <a:t>long intervals</a:t>
                </a:r>
                <a:endParaRPr lang="en-US" dirty="0"/>
              </a:p>
            </p:txBody>
          </p:sp>
        </p:grpSp>
        <p:cxnSp>
          <p:nvCxnSpPr>
            <p:cNvPr id="69" name="Straight Arrow Connector 68"/>
            <p:cNvCxnSpPr>
              <a:stCxn id="16" idx="3"/>
              <a:endCxn id="19" idx="2"/>
            </p:cNvCxnSpPr>
            <p:nvPr/>
          </p:nvCxnSpPr>
          <p:spPr>
            <a:xfrm>
              <a:off x="2613060" y="3417506"/>
              <a:ext cx="741743" cy="46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9" idx="4"/>
              <a:endCxn id="41" idx="0"/>
            </p:cNvCxnSpPr>
            <p:nvPr/>
          </p:nvCxnSpPr>
          <p:spPr>
            <a:xfrm>
              <a:off x="4556723" y="3840907"/>
              <a:ext cx="1354" cy="4414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1" idx="2"/>
              <a:endCxn id="46" idx="0"/>
            </p:cNvCxnSpPr>
            <p:nvPr/>
          </p:nvCxnSpPr>
          <p:spPr>
            <a:xfrm flipH="1">
              <a:off x="4553444" y="4928705"/>
              <a:ext cx="4633" cy="6162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6643664" y="5630793"/>
              <a:ext cx="2221400" cy="923331"/>
              <a:chOff x="2286000" y="1868337"/>
              <a:chExt cx="2110154" cy="923331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69527" y="1868338"/>
                <a:ext cx="194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Intervals suspected of omission</a:t>
                </a:r>
                <a:endParaRPr lang="en-US" dirty="0"/>
              </a:p>
            </p:txBody>
          </p:sp>
        </p:grpSp>
        <p:cxnSp>
          <p:nvCxnSpPr>
            <p:cNvPr id="87" name="Straight Arrow Connector 86"/>
            <p:cNvCxnSpPr>
              <a:stCxn id="46" idx="6"/>
              <a:endCxn id="80" idx="1"/>
            </p:cNvCxnSpPr>
            <p:nvPr/>
          </p:nvCxnSpPr>
          <p:spPr>
            <a:xfrm flipV="1">
              <a:off x="5755364" y="5953959"/>
              <a:ext cx="888300" cy="97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1" idx="0"/>
              <a:endCxn id="43" idx="4"/>
            </p:cNvCxnSpPr>
            <p:nvPr/>
          </p:nvCxnSpPr>
          <p:spPr>
            <a:xfrm flipV="1">
              <a:off x="7754364" y="5049561"/>
              <a:ext cx="2350" cy="5812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547344" y="1819881"/>
              <a:ext cx="2403840" cy="837578"/>
              <a:chOff x="4989633" y="1449549"/>
              <a:chExt cx="2403840" cy="837578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73160" y="1673928"/>
                <a:ext cx="2307981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Operator is satisfied?</a:t>
                </a:r>
                <a:endParaRPr lang="en-US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697850" y="3061617"/>
              <a:ext cx="2110154" cy="646332"/>
              <a:chOff x="2286000" y="1868337"/>
              <a:chExt cx="2110154" cy="646332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Potentially repaired side</a:t>
                </a:r>
                <a:endParaRPr lang="en-US" dirty="0"/>
              </a:p>
            </p:txBody>
          </p:sp>
        </p:grpSp>
        <p:cxnSp>
          <p:nvCxnSpPr>
            <p:cNvPr id="105" name="Straight Arrow Connector 104"/>
            <p:cNvCxnSpPr>
              <a:stCxn id="103" idx="0"/>
              <a:endCxn id="99" idx="4"/>
            </p:cNvCxnSpPr>
            <p:nvPr/>
          </p:nvCxnSpPr>
          <p:spPr>
            <a:xfrm flipH="1" flipV="1">
              <a:off x="7749264" y="2657459"/>
              <a:ext cx="3663" cy="4041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9" idx="2"/>
              <a:endCxn id="10" idx="3"/>
            </p:cNvCxnSpPr>
            <p:nvPr/>
          </p:nvCxnSpPr>
          <p:spPr>
            <a:xfrm flipH="1" flipV="1">
              <a:off x="5613154" y="2230983"/>
              <a:ext cx="934190" cy="76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43" idx="0"/>
              <a:endCxn id="102" idx="2"/>
            </p:cNvCxnSpPr>
            <p:nvPr/>
          </p:nvCxnSpPr>
          <p:spPr>
            <a:xfrm flipH="1" flipV="1">
              <a:off x="7752927" y="3707948"/>
              <a:ext cx="3787" cy="4535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53437" y="1712732"/>
              <a:ext cx="554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</a:t>
              </a:r>
              <a:endParaRPr lang="en-US" sz="24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9568524" y="3071916"/>
              <a:ext cx="2110154" cy="646331"/>
              <a:chOff x="2286000" y="1868337"/>
              <a:chExt cx="2110154" cy="646331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69527" y="2006836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epaired side</a:t>
                </a:r>
                <a:endParaRPr lang="en-US" dirty="0"/>
              </a:p>
            </p:txBody>
          </p:sp>
        </p:grpSp>
        <p:cxnSp>
          <p:nvCxnSpPr>
            <p:cNvPr id="115" name="Elbow Connector 114"/>
            <p:cNvCxnSpPr>
              <a:stCxn id="100" idx="3"/>
              <a:endCxn id="112" idx="0"/>
            </p:cNvCxnSpPr>
            <p:nvPr/>
          </p:nvCxnSpPr>
          <p:spPr>
            <a:xfrm>
              <a:off x="8938852" y="2228926"/>
              <a:ext cx="1684749" cy="84299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547186" y="1767261"/>
              <a:ext cx="676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Yes</a:t>
              </a:r>
              <a:endParaRPr lang="en-US" sz="2400" dirty="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424761" y="4187171"/>
              <a:ext cx="2403840" cy="837578"/>
              <a:chOff x="4989633" y="1449549"/>
              <a:chExt cx="2403840" cy="837578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073160" y="153542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Combine with other repaired side</a:t>
                </a:r>
                <a:endParaRPr lang="en-US" dirty="0"/>
              </a:p>
            </p:txBody>
          </p:sp>
        </p:grpSp>
        <p:cxnSp>
          <p:nvCxnSpPr>
            <p:cNvPr id="127" name="Straight Arrow Connector 126"/>
            <p:cNvCxnSpPr>
              <a:stCxn id="112" idx="2"/>
              <a:endCxn id="124" idx="0"/>
            </p:cNvCxnSpPr>
            <p:nvPr/>
          </p:nvCxnSpPr>
          <p:spPr>
            <a:xfrm>
              <a:off x="10623601" y="3718247"/>
              <a:ext cx="3080" cy="4689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9455664" y="5643827"/>
              <a:ext cx="2341372" cy="738664"/>
              <a:chOff x="2286000" y="1776005"/>
              <a:chExt cx="2110154" cy="738664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2286000" y="1776005"/>
                <a:ext cx="2110154" cy="553998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Output landmark set</a:t>
                </a:r>
                <a:endParaRPr lang="en-US" dirty="0"/>
              </a:p>
            </p:txBody>
          </p:sp>
        </p:grpSp>
        <p:cxnSp>
          <p:nvCxnSpPr>
            <p:cNvPr id="132" name="Straight Arrow Connector 131"/>
            <p:cNvCxnSpPr>
              <a:stCxn id="124" idx="4"/>
              <a:endCxn id="129" idx="0"/>
            </p:cNvCxnSpPr>
            <p:nvPr/>
          </p:nvCxnSpPr>
          <p:spPr>
            <a:xfrm flipH="1">
              <a:off x="10626350" y="5024749"/>
              <a:ext cx="331" cy="6190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40" idx="3"/>
              <a:endCxn id="43" idx="2"/>
            </p:cNvCxnSpPr>
            <p:nvPr/>
          </p:nvCxnSpPr>
          <p:spPr>
            <a:xfrm flipV="1">
              <a:off x="5613154" y="4605538"/>
              <a:ext cx="8060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4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332308" y="-2543895"/>
            <a:ext cx="8157140" cy="12772751"/>
            <a:chOff x="332308" y="-2543895"/>
            <a:chExt cx="8157140" cy="12772751"/>
          </a:xfrm>
        </p:grpSpPr>
        <p:grpSp>
          <p:nvGrpSpPr>
            <p:cNvPr id="3" name="Group 2"/>
            <p:cNvGrpSpPr/>
            <p:nvPr/>
          </p:nvGrpSpPr>
          <p:grpSpPr>
            <a:xfrm>
              <a:off x="3336529" y="-2543895"/>
              <a:ext cx="2110154" cy="550087"/>
              <a:chOff x="2286000" y="1779915"/>
              <a:chExt cx="2110154" cy="550087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286000" y="1779915"/>
                <a:ext cx="2110154" cy="550087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369527" y="1868338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Input landmark set</a:t>
                </a:r>
                <a:endParaRPr lang="en-US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190264" y="-1576269"/>
              <a:ext cx="2403840" cy="837578"/>
              <a:chOff x="4989633" y="1449549"/>
              <a:chExt cx="2403840" cy="837578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7562" y="159133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Identify left and right sides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40350" y="-266166"/>
              <a:ext cx="2110154" cy="646332"/>
              <a:chOff x="2286000" y="1868337"/>
              <a:chExt cx="2110154" cy="646332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Left or right </a:t>
                </a:r>
                <a:br>
                  <a:rPr lang="en-US" dirty="0" smtClean="0"/>
                </a:br>
                <a:r>
                  <a:rPr lang="en-US" dirty="0" smtClean="0"/>
                  <a:t>side landmarks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2308" y="-361760"/>
              <a:ext cx="2403840" cy="837578"/>
              <a:chOff x="4989633" y="1449549"/>
              <a:chExt cx="2403840" cy="83757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37562" y="159133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Fit polynomial to landmarks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3856" y="872746"/>
              <a:ext cx="2110154" cy="646332"/>
              <a:chOff x="2286000" y="1868337"/>
              <a:chExt cx="2110154" cy="646332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Landmarks polynomial fit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02403" y="774479"/>
              <a:ext cx="2403840" cy="837578"/>
              <a:chOff x="4989633" y="1449549"/>
              <a:chExt cx="2403840" cy="83757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73160" y="153542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Fit polynomial to landmark spacing</a:t>
                </a:r>
                <a:endParaRPr lang="en-US" dirty="0"/>
              </a:p>
            </p:txBody>
          </p:sp>
        </p:grpSp>
        <p:cxnSp>
          <p:nvCxnSpPr>
            <p:cNvPr id="9" name="Straight Arrow Connector 8"/>
            <p:cNvCxnSpPr>
              <a:stCxn id="65" idx="2"/>
              <a:endCxn id="63" idx="0"/>
            </p:cNvCxnSpPr>
            <p:nvPr/>
          </p:nvCxnSpPr>
          <p:spPr>
            <a:xfrm>
              <a:off x="4391606" y="-1993808"/>
              <a:ext cx="578" cy="4175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3" idx="4"/>
              <a:endCxn id="61" idx="0"/>
            </p:cNvCxnSpPr>
            <p:nvPr/>
          </p:nvCxnSpPr>
          <p:spPr>
            <a:xfrm>
              <a:off x="4392184" y="-738691"/>
              <a:ext cx="3243" cy="4725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1" idx="1"/>
              <a:endCxn id="59" idx="6"/>
            </p:cNvCxnSpPr>
            <p:nvPr/>
          </p:nvCxnSpPr>
          <p:spPr>
            <a:xfrm flipH="1">
              <a:off x="2736148" y="57000"/>
              <a:ext cx="604202" cy="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9" idx="4"/>
              <a:endCxn id="58" idx="0"/>
            </p:cNvCxnSpPr>
            <p:nvPr/>
          </p:nvCxnSpPr>
          <p:spPr>
            <a:xfrm>
              <a:off x="1534228" y="475818"/>
              <a:ext cx="4705" cy="39692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2" idx="2"/>
              <a:endCxn id="55" idx="0"/>
            </p:cNvCxnSpPr>
            <p:nvPr/>
          </p:nvCxnSpPr>
          <p:spPr>
            <a:xfrm>
              <a:off x="4395427" y="380166"/>
              <a:ext cx="8896" cy="3943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350600" y="2015423"/>
              <a:ext cx="2110154" cy="646332"/>
              <a:chOff x="2286000" y="1868337"/>
              <a:chExt cx="2110154" cy="646332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Spacing polynomial fit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5786" y="3099655"/>
              <a:ext cx="2675048" cy="888046"/>
              <a:chOff x="4989633" y="1407201"/>
              <a:chExt cx="2403840" cy="837578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989633" y="1407201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37562" y="1545172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Impute points optimizing spacing fit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85608" y="1920221"/>
              <a:ext cx="2403840" cy="837578"/>
              <a:chOff x="4989633" y="1449549"/>
              <a:chExt cx="2403840" cy="837578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073160" y="153542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Identify unusually </a:t>
                </a:r>
                <a:br>
                  <a:rPr lang="en-US" dirty="0" smtClean="0"/>
                </a:br>
                <a:r>
                  <a:rPr lang="en-US" dirty="0" smtClean="0"/>
                  <a:t>long intervals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57" idx="3"/>
              <a:endCxn id="55" idx="2"/>
            </p:cNvCxnSpPr>
            <p:nvPr/>
          </p:nvCxnSpPr>
          <p:spPr>
            <a:xfrm flipV="1">
              <a:off x="2594010" y="1193268"/>
              <a:ext cx="608393" cy="26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5" idx="4"/>
              <a:endCxn id="54" idx="0"/>
            </p:cNvCxnSpPr>
            <p:nvPr/>
          </p:nvCxnSpPr>
          <p:spPr>
            <a:xfrm>
              <a:off x="4404323" y="1612057"/>
              <a:ext cx="1354" cy="4033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3" idx="3"/>
              <a:endCxn id="49" idx="2"/>
            </p:cNvCxnSpPr>
            <p:nvPr/>
          </p:nvCxnSpPr>
          <p:spPr>
            <a:xfrm>
              <a:off x="5460754" y="2338589"/>
              <a:ext cx="624854" cy="4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6186464" y="3263152"/>
              <a:ext cx="2221400" cy="923331"/>
              <a:chOff x="2286000" y="1868337"/>
              <a:chExt cx="2110154" cy="923331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69527" y="1868338"/>
                <a:ext cx="19431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Intervals suspected of omission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stCxn id="49" idx="4"/>
              <a:endCxn id="48" idx="0"/>
            </p:cNvCxnSpPr>
            <p:nvPr/>
          </p:nvCxnSpPr>
          <p:spPr>
            <a:xfrm>
              <a:off x="7287528" y="2757799"/>
              <a:ext cx="9636" cy="5053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7" idx="1"/>
              <a:endCxn id="52" idx="3"/>
            </p:cNvCxnSpPr>
            <p:nvPr/>
          </p:nvCxnSpPr>
          <p:spPr>
            <a:xfrm flipH="1">
              <a:off x="5697496" y="3586318"/>
              <a:ext cx="488968" cy="22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209121" y="5619448"/>
              <a:ext cx="2403840" cy="837578"/>
              <a:chOff x="4989633" y="1449549"/>
              <a:chExt cx="2403840" cy="83757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073160" y="1673928"/>
                <a:ext cx="2307981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Operator is satisfied?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359208" y="4503771"/>
              <a:ext cx="2110154" cy="646332"/>
              <a:chOff x="2286000" y="1868337"/>
              <a:chExt cx="2110154" cy="6463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Potentially repaired side</a:t>
                </a:r>
                <a:endParaRPr lang="en-US" dirty="0"/>
              </a:p>
            </p:txBody>
          </p:sp>
        </p:grpSp>
        <p:cxnSp>
          <p:nvCxnSpPr>
            <p:cNvPr id="25" name="Straight Arrow Connector 24"/>
            <p:cNvCxnSpPr>
              <a:stCxn id="43" idx="2"/>
              <a:endCxn id="45" idx="0"/>
            </p:cNvCxnSpPr>
            <p:nvPr/>
          </p:nvCxnSpPr>
          <p:spPr>
            <a:xfrm flipH="1">
              <a:off x="4411041" y="5150102"/>
              <a:ext cx="3244" cy="469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1" idx="4"/>
              <a:endCxn id="44" idx="0"/>
            </p:cNvCxnSpPr>
            <p:nvPr/>
          </p:nvCxnSpPr>
          <p:spPr>
            <a:xfrm>
              <a:off x="4413310" y="3987701"/>
              <a:ext cx="975" cy="5160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720095" y="5519560"/>
              <a:ext cx="554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</a:t>
              </a:r>
              <a:endParaRPr lang="en-US" sz="24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62906" y="7045282"/>
              <a:ext cx="2110154" cy="646331"/>
              <a:chOff x="2286000" y="1868337"/>
              <a:chExt cx="2110154" cy="646331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286000" y="1868337"/>
                <a:ext cx="2110154" cy="64633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369527" y="2006836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epaired side</a:t>
                </a:r>
                <a:endParaRPr 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741607" y="6479600"/>
              <a:ext cx="676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Yes</a:t>
              </a:r>
              <a:endParaRPr lang="en-US" sz="24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19143" y="8170515"/>
              <a:ext cx="2403840" cy="837578"/>
              <a:chOff x="4989633" y="1449549"/>
              <a:chExt cx="2403840" cy="83757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989633" y="1449549"/>
                <a:ext cx="2403840" cy="83757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073160" y="1535429"/>
                <a:ext cx="2307981" cy="64633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 smtClean="0"/>
                  <a:t>Combine with other repaired side</a:t>
                </a:r>
                <a:endParaRPr lang="en-US" dirty="0"/>
              </a:p>
            </p:txBody>
          </p:sp>
        </p:grpSp>
        <p:cxnSp>
          <p:nvCxnSpPr>
            <p:cNvPr id="33" name="Straight Arrow Connector 32"/>
            <p:cNvCxnSpPr>
              <a:stCxn id="41" idx="2"/>
              <a:endCxn id="39" idx="0"/>
            </p:cNvCxnSpPr>
            <p:nvPr/>
          </p:nvCxnSpPr>
          <p:spPr>
            <a:xfrm>
              <a:off x="4417983" y="7691613"/>
              <a:ext cx="3080" cy="4789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50046" y="9490192"/>
              <a:ext cx="2341372" cy="738664"/>
              <a:chOff x="2286000" y="1776005"/>
              <a:chExt cx="2110154" cy="738664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286000" y="1776005"/>
                <a:ext cx="2110154" cy="553998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69527" y="1868338"/>
                <a:ext cx="1943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Output landmark set</a:t>
                </a:r>
                <a:endParaRPr lang="en-US" dirty="0"/>
              </a:p>
            </p:txBody>
          </p:sp>
        </p:grpSp>
        <p:cxnSp>
          <p:nvCxnSpPr>
            <p:cNvPr id="35" name="Straight Arrow Connector 34"/>
            <p:cNvCxnSpPr>
              <a:stCxn id="39" idx="4"/>
              <a:endCxn id="37" idx="0"/>
            </p:cNvCxnSpPr>
            <p:nvPr/>
          </p:nvCxnSpPr>
          <p:spPr>
            <a:xfrm flipH="1">
              <a:off x="4420732" y="9008093"/>
              <a:ext cx="331" cy="482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4" idx="2"/>
              <a:endCxn id="51" idx="0"/>
            </p:cNvCxnSpPr>
            <p:nvPr/>
          </p:nvCxnSpPr>
          <p:spPr>
            <a:xfrm>
              <a:off x="4405677" y="2661755"/>
              <a:ext cx="7633" cy="4379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45" idx="4"/>
              <a:endCxn id="41" idx="0"/>
            </p:cNvCxnSpPr>
            <p:nvPr/>
          </p:nvCxnSpPr>
          <p:spPr>
            <a:xfrm>
              <a:off x="4411041" y="6457026"/>
              <a:ext cx="6942" cy="5882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58" idx="2"/>
              <a:endCxn id="51" idx="2"/>
            </p:cNvCxnSpPr>
            <p:nvPr/>
          </p:nvCxnSpPr>
          <p:spPr>
            <a:xfrm rot="16200000" flipH="1">
              <a:off x="1295059" y="1762951"/>
              <a:ext cx="2024600" cy="153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45" idx="6"/>
              <a:endCxn id="61" idx="3"/>
            </p:cNvCxnSpPr>
            <p:nvPr/>
          </p:nvCxnSpPr>
          <p:spPr>
            <a:xfrm flipH="1" flipV="1">
              <a:off x="5450504" y="57000"/>
              <a:ext cx="162457" cy="5981237"/>
            </a:xfrm>
            <a:prstGeom prst="bentConnector3">
              <a:avLst>
                <a:gd name="adj1" fmla="val -190075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4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926398"/>
            <a:ext cx="5384218" cy="4825084"/>
            <a:chOff x="2870571" y="882436"/>
            <a:chExt cx="5384218" cy="4825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3512"/>
            <a:stretch/>
          </p:blipFill>
          <p:spPr>
            <a:xfrm>
              <a:off x="2870571" y="882438"/>
              <a:ext cx="2782882" cy="48250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25" r="25225"/>
            <a:stretch/>
          </p:blipFill>
          <p:spPr>
            <a:xfrm>
              <a:off x="5651874" y="882436"/>
              <a:ext cx="2602915" cy="4825083"/>
            </a:xfrm>
            <a:prstGeom prst="rect">
              <a:avLst/>
            </a:prstGeom>
          </p:spPr>
        </p:pic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081002" y="537899"/>
            <a:ext cx="5153055" cy="5602078"/>
            <a:chOff x="5384218" y="-1"/>
            <a:chExt cx="6308312" cy="6858001"/>
          </a:xfrm>
        </p:grpSpPr>
        <p:sp>
          <p:nvSpPr>
            <p:cNvPr id="11" name="Rectangle 10"/>
            <p:cNvSpPr/>
            <p:nvPr/>
          </p:nvSpPr>
          <p:spPr>
            <a:xfrm>
              <a:off x="5627357" y="-1"/>
              <a:ext cx="606517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384218" y="-1"/>
              <a:ext cx="6308312" cy="6858001"/>
              <a:chOff x="5384218" y="-1"/>
              <a:chExt cx="6308312" cy="685800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213" b="95344" l="28819" r="7209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8" r="24838"/>
              <a:stretch/>
            </p:blipFill>
            <p:spPr>
              <a:xfrm>
                <a:off x="5384218" y="0"/>
                <a:ext cx="3757246" cy="68580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5322" b="94789" l="28921" r="7281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38" r="24838"/>
              <a:stretch/>
            </p:blipFill>
            <p:spPr>
              <a:xfrm>
                <a:off x="7935284" y="-1"/>
                <a:ext cx="3757246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51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113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Benjamin Church</cp:lastModifiedBy>
  <cp:revision>22</cp:revision>
  <dcterms:created xsi:type="dcterms:W3CDTF">2017-06-01T19:48:01Z</dcterms:created>
  <dcterms:modified xsi:type="dcterms:W3CDTF">2017-06-06T19:46:51Z</dcterms:modified>
</cp:coreProperties>
</file>