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6784-1EAD-4B6C-8B14-11631FA530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40CC-E76D-4313-B76F-AAABEC1A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E40CC-E76D-4313-B76F-AAABEC1A3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641-C41D-479F-81D1-4B3E49AAF3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538" y="828970"/>
            <a:ext cx="2110154" cy="553998"/>
            <a:chOff x="2286000" y="1776005"/>
            <a:chExt cx="2110154" cy="553998"/>
          </a:xfrm>
        </p:grpSpPr>
        <p:sp>
          <p:nvSpPr>
            <p:cNvPr id="2" name="Rounded Rectangle 1"/>
            <p:cNvSpPr/>
            <p:nvPr/>
          </p:nvSpPr>
          <p:spPr>
            <a:xfrm>
              <a:off x="2286000" y="1776005"/>
              <a:ext cx="2110154" cy="55399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9527" y="1868338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landmark set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6158" y="691091"/>
            <a:ext cx="2403840" cy="837578"/>
            <a:chOff x="4989633" y="1449549"/>
            <a:chExt cx="2403840" cy="837578"/>
          </a:xfrm>
        </p:grpSpPr>
        <p:sp>
          <p:nvSpPr>
            <p:cNvPr id="5" name="Oval 4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37562" y="1591339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Identify left and right sides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03000" y="1907817"/>
            <a:ext cx="2110154" cy="646332"/>
            <a:chOff x="2286000" y="1868337"/>
            <a:chExt cx="2110154" cy="646332"/>
          </a:xfrm>
        </p:grpSpPr>
        <p:sp>
          <p:nvSpPr>
            <p:cNvPr id="10" name="Rounded Rectangle 9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9527" y="1868338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Left or </a:t>
              </a:r>
              <a:r>
                <a:rPr lang="en-US" dirty="0" smtClean="0"/>
                <a:t>right </a:t>
              </a:r>
              <a:br>
                <a:rPr lang="en-US" dirty="0" smtClean="0"/>
              </a:br>
              <a:r>
                <a:rPr lang="en-US" dirty="0" smtClean="0"/>
                <a:t>side </a:t>
              </a:r>
              <a:r>
                <a:rPr lang="en-US" dirty="0" smtClean="0"/>
                <a:t>landmarks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1358" y="1801775"/>
            <a:ext cx="2403840" cy="837578"/>
            <a:chOff x="4989633" y="1449549"/>
            <a:chExt cx="2403840" cy="837578"/>
          </a:xfrm>
        </p:grpSpPr>
        <p:sp>
          <p:nvSpPr>
            <p:cNvPr id="13" name="Oval 12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37562" y="1591339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Fit polynomial to landmarks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906" y="3094340"/>
            <a:ext cx="2110154" cy="646332"/>
            <a:chOff x="2286000" y="1868337"/>
            <a:chExt cx="2110154" cy="646332"/>
          </a:xfrm>
        </p:grpSpPr>
        <p:sp>
          <p:nvSpPr>
            <p:cNvPr id="16" name="Rounded Rectangle 15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69527" y="1868338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Landmarks polynomial fit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4803" y="3003329"/>
            <a:ext cx="2403840" cy="837578"/>
            <a:chOff x="4989633" y="1449549"/>
            <a:chExt cx="2403840" cy="837578"/>
          </a:xfrm>
        </p:grpSpPr>
        <p:sp>
          <p:nvSpPr>
            <p:cNvPr id="19" name="Oval 18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3160" y="1535429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Fit polynomial to landmark spacing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2" idx="3"/>
            <a:endCxn id="5" idx="2"/>
          </p:cNvCxnSpPr>
          <p:nvPr/>
        </p:nvCxnSpPr>
        <p:spPr>
          <a:xfrm>
            <a:off x="2556692" y="1105969"/>
            <a:ext cx="799466" cy="39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10" idx="0"/>
          </p:cNvCxnSpPr>
          <p:nvPr/>
        </p:nvCxnSpPr>
        <p:spPr>
          <a:xfrm flipH="1">
            <a:off x="4558077" y="1528669"/>
            <a:ext cx="1" cy="3791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3" idx="6"/>
          </p:cNvCxnSpPr>
          <p:nvPr/>
        </p:nvCxnSpPr>
        <p:spPr>
          <a:xfrm flipH="1" flipV="1">
            <a:off x="2755198" y="2220564"/>
            <a:ext cx="747802" cy="104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17" idx="0"/>
          </p:cNvCxnSpPr>
          <p:nvPr/>
        </p:nvCxnSpPr>
        <p:spPr>
          <a:xfrm>
            <a:off x="1553278" y="2639353"/>
            <a:ext cx="4705" cy="454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9" idx="0"/>
          </p:cNvCxnSpPr>
          <p:nvPr/>
        </p:nvCxnSpPr>
        <p:spPr>
          <a:xfrm flipH="1">
            <a:off x="4556723" y="2554149"/>
            <a:ext cx="1354" cy="44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503000" y="4282373"/>
            <a:ext cx="2110154" cy="646332"/>
            <a:chOff x="2286000" y="1868337"/>
            <a:chExt cx="2110154" cy="646332"/>
          </a:xfrm>
        </p:grpSpPr>
        <p:sp>
          <p:nvSpPr>
            <p:cNvPr id="40" name="Rounded Rectangle 39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69527" y="1868338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Spacing </a:t>
              </a:r>
              <a:r>
                <a:rPr lang="en-US" dirty="0" smtClean="0"/>
                <a:t>polynomial fit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19190" y="4161515"/>
            <a:ext cx="2675048" cy="888046"/>
            <a:chOff x="4989633" y="1407201"/>
            <a:chExt cx="2403840" cy="837578"/>
          </a:xfrm>
        </p:grpSpPr>
        <p:sp>
          <p:nvSpPr>
            <p:cNvPr id="43" name="Oval 42"/>
            <p:cNvSpPr/>
            <p:nvPr/>
          </p:nvSpPr>
          <p:spPr>
            <a:xfrm>
              <a:off x="4989633" y="1407201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37562" y="1545172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Impute points optimizing spacing fit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51524" y="5544913"/>
            <a:ext cx="2403840" cy="837578"/>
            <a:chOff x="4989633" y="1449549"/>
            <a:chExt cx="2403840" cy="837578"/>
          </a:xfrm>
        </p:grpSpPr>
        <p:sp>
          <p:nvSpPr>
            <p:cNvPr id="46" name="Oval 45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3160" y="1535429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Identify unusually </a:t>
              </a:r>
              <a:br>
                <a:rPr lang="en-US" dirty="0" smtClean="0"/>
              </a:br>
              <a:r>
                <a:rPr lang="en-US" dirty="0" smtClean="0"/>
                <a:t>long intervals</a:t>
              </a:r>
              <a:endParaRPr lang="en-US" dirty="0"/>
            </a:p>
          </p:txBody>
        </p:sp>
      </p:grpSp>
      <p:cxnSp>
        <p:nvCxnSpPr>
          <p:cNvPr id="69" name="Straight Arrow Connector 68"/>
          <p:cNvCxnSpPr>
            <a:stCxn id="16" idx="3"/>
            <a:endCxn id="19" idx="2"/>
          </p:cNvCxnSpPr>
          <p:nvPr/>
        </p:nvCxnSpPr>
        <p:spPr>
          <a:xfrm>
            <a:off x="2613060" y="3417506"/>
            <a:ext cx="741743" cy="4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4"/>
            <a:endCxn id="41" idx="0"/>
          </p:cNvCxnSpPr>
          <p:nvPr/>
        </p:nvCxnSpPr>
        <p:spPr>
          <a:xfrm>
            <a:off x="4556723" y="3840907"/>
            <a:ext cx="1354" cy="441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1" idx="2"/>
            <a:endCxn id="46" idx="0"/>
          </p:cNvCxnSpPr>
          <p:nvPr/>
        </p:nvCxnSpPr>
        <p:spPr>
          <a:xfrm flipH="1">
            <a:off x="4553444" y="4928705"/>
            <a:ext cx="4633" cy="616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643664" y="5630793"/>
            <a:ext cx="2221400" cy="923331"/>
            <a:chOff x="2286000" y="1868337"/>
            <a:chExt cx="2110154" cy="923331"/>
          </a:xfrm>
        </p:grpSpPr>
        <p:sp>
          <p:nvSpPr>
            <p:cNvPr id="80" name="Rounded Rectangle 79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69527" y="1868338"/>
              <a:ext cx="1943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Intervals suspected of omission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>
            <a:stCxn id="46" idx="6"/>
            <a:endCxn id="80" idx="1"/>
          </p:cNvCxnSpPr>
          <p:nvPr/>
        </p:nvCxnSpPr>
        <p:spPr>
          <a:xfrm flipV="1">
            <a:off x="5755364" y="5953959"/>
            <a:ext cx="888300" cy="97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0"/>
            <a:endCxn id="43" idx="4"/>
          </p:cNvCxnSpPr>
          <p:nvPr/>
        </p:nvCxnSpPr>
        <p:spPr>
          <a:xfrm flipV="1">
            <a:off x="7754364" y="5049561"/>
            <a:ext cx="2350" cy="581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547344" y="1819881"/>
            <a:ext cx="2403840" cy="837578"/>
            <a:chOff x="4989633" y="1449549"/>
            <a:chExt cx="2403840" cy="837578"/>
          </a:xfrm>
        </p:grpSpPr>
        <p:sp>
          <p:nvSpPr>
            <p:cNvPr id="99" name="Oval 98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73160" y="1673928"/>
              <a:ext cx="2307981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Operator is satisfied?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697850" y="3061617"/>
            <a:ext cx="2110154" cy="646332"/>
            <a:chOff x="2286000" y="1868337"/>
            <a:chExt cx="2110154" cy="646332"/>
          </a:xfrm>
        </p:grpSpPr>
        <p:sp>
          <p:nvSpPr>
            <p:cNvPr id="102" name="Rounded Rectangle 101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69527" y="1868338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Potentially repaired side</a:t>
              </a:r>
              <a:endParaRPr lang="en-US" dirty="0"/>
            </a:p>
          </p:txBody>
        </p:sp>
      </p:grpSp>
      <p:cxnSp>
        <p:nvCxnSpPr>
          <p:cNvPr id="105" name="Straight Arrow Connector 104"/>
          <p:cNvCxnSpPr>
            <a:stCxn id="103" idx="0"/>
            <a:endCxn id="99" idx="4"/>
          </p:cNvCxnSpPr>
          <p:nvPr/>
        </p:nvCxnSpPr>
        <p:spPr>
          <a:xfrm flipH="1" flipV="1">
            <a:off x="7749264" y="2657459"/>
            <a:ext cx="3663" cy="404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2"/>
            <a:endCxn id="10" idx="3"/>
          </p:cNvCxnSpPr>
          <p:nvPr/>
        </p:nvCxnSpPr>
        <p:spPr>
          <a:xfrm flipH="1" flipV="1">
            <a:off x="5613154" y="2230983"/>
            <a:ext cx="934190" cy="7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3" idx="0"/>
            <a:endCxn id="102" idx="2"/>
          </p:cNvCxnSpPr>
          <p:nvPr/>
        </p:nvCxnSpPr>
        <p:spPr>
          <a:xfrm flipH="1" flipV="1">
            <a:off x="7752927" y="3707948"/>
            <a:ext cx="3787" cy="453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3437" y="1712732"/>
            <a:ext cx="55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568524" y="3071916"/>
            <a:ext cx="2110154" cy="646331"/>
            <a:chOff x="2286000" y="1868337"/>
            <a:chExt cx="2110154" cy="646331"/>
          </a:xfrm>
        </p:grpSpPr>
        <p:sp>
          <p:nvSpPr>
            <p:cNvPr id="112" name="Rounded Rectangle 111"/>
            <p:cNvSpPr/>
            <p:nvPr/>
          </p:nvSpPr>
          <p:spPr>
            <a:xfrm>
              <a:off x="2286000" y="1868337"/>
              <a:ext cx="2110154" cy="64633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69527" y="2006836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epaired side</a:t>
              </a:r>
              <a:endParaRPr lang="en-US" dirty="0"/>
            </a:p>
          </p:txBody>
        </p:sp>
      </p:grpSp>
      <p:cxnSp>
        <p:nvCxnSpPr>
          <p:cNvPr id="115" name="Elbow Connector 114"/>
          <p:cNvCxnSpPr>
            <a:stCxn id="100" idx="3"/>
            <a:endCxn id="112" idx="0"/>
          </p:cNvCxnSpPr>
          <p:nvPr/>
        </p:nvCxnSpPr>
        <p:spPr>
          <a:xfrm>
            <a:off x="8938852" y="2228926"/>
            <a:ext cx="1684749" cy="8429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547186" y="1767261"/>
            <a:ext cx="67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9424761" y="4187171"/>
            <a:ext cx="2403840" cy="837578"/>
            <a:chOff x="4989633" y="1449549"/>
            <a:chExt cx="2403840" cy="837578"/>
          </a:xfrm>
        </p:grpSpPr>
        <p:sp>
          <p:nvSpPr>
            <p:cNvPr id="124" name="Oval 123"/>
            <p:cNvSpPr/>
            <p:nvPr/>
          </p:nvSpPr>
          <p:spPr>
            <a:xfrm>
              <a:off x="4989633" y="1449549"/>
              <a:ext cx="2403840" cy="83757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073160" y="1535429"/>
              <a:ext cx="230798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 smtClean="0"/>
                <a:t>Combine with other repaired side</a:t>
              </a:r>
              <a:endParaRPr lang="en-US" dirty="0"/>
            </a:p>
          </p:txBody>
        </p:sp>
      </p:grpSp>
      <p:cxnSp>
        <p:nvCxnSpPr>
          <p:cNvPr id="127" name="Straight Arrow Connector 126"/>
          <p:cNvCxnSpPr>
            <a:stCxn id="112" idx="2"/>
            <a:endCxn id="124" idx="0"/>
          </p:cNvCxnSpPr>
          <p:nvPr/>
        </p:nvCxnSpPr>
        <p:spPr>
          <a:xfrm>
            <a:off x="10623601" y="3718247"/>
            <a:ext cx="3080" cy="46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9455664" y="5643827"/>
            <a:ext cx="2341372" cy="738664"/>
            <a:chOff x="2286000" y="1776005"/>
            <a:chExt cx="2110154" cy="738664"/>
          </a:xfrm>
        </p:grpSpPr>
        <p:sp>
          <p:nvSpPr>
            <p:cNvPr id="129" name="Rounded Rectangle 128"/>
            <p:cNvSpPr/>
            <p:nvPr/>
          </p:nvSpPr>
          <p:spPr>
            <a:xfrm>
              <a:off x="2286000" y="1776005"/>
              <a:ext cx="2110154" cy="55399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69527" y="1868338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</a:t>
              </a:r>
              <a:r>
                <a:rPr lang="en-US" dirty="0" smtClean="0"/>
                <a:t>landmark set</a:t>
              </a:r>
              <a:endParaRPr lang="en-US" dirty="0"/>
            </a:p>
          </p:txBody>
        </p:sp>
      </p:grpSp>
      <p:cxnSp>
        <p:nvCxnSpPr>
          <p:cNvPr id="132" name="Straight Arrow Connector 131"/>
          <p:cNvCxnSpPr>
            <a:stCxn id="124" idx="4"/>
            <a:endCxn id="129" idx="0"/>
          </p:cNvCxnSpPr>
          <p:nvPr/>
        </p:nvCxnSpPr>
        <p:spPr>
          <a:xfrm flipH="1">
            <a:off x="10626350" y="5024749"/>
            <a:ext cx="331" cy="6190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0" idx="3"/>
            <a:endCxn id="43" idx="2"/>
          </p:cNvCxnSpPr>
          <p:nvPr/>
        </p:nvCxnSpPr>
        <p:spPr>
          <a:xfrm flipV="1">
            <a:off x="5613154" y="4605538"/>
            <a:ext cx="8060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Benjamin Church</cp:lastModifiedBy>
  <cp:revision>13</cp:revision>
  <dcterms:created xsi:type="dcterms:W3CDTF">2017-06-01T19:48:01Z</dcterms:created>
  <dcterms:modified xsi:type="dcterms:W3CDTF">2017-06-02T18:23:04Z</dcterms:modified>
</cp:coreProperties>
</file>