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D8C2-ECD7-44C8-A169-433125DF83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D4858F-3A5F-4FFC-A4B4-EBC382B7508A}">
      <dgm:prSet phldrT="[Text]"/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Perception</a:t>
          </a:r>
          <a:endParaRPr lang="en-CA" dirty="0">
            <a:solidFill>
              <a:schemeClr val="tx1"/>
            </a:solidFill>
          </a:endParaRPr>
        </a:p>
      </dgm:t>
    </dgm:pt>
    <dgm:pt modelId="{793BF874-892E-426B-B5A0-0BCCB3D96306}" type="parTrans" cxnId="{8D74A554-B8FE-4956-ADBD-7B42E3BB37A1}">
      <dgm:prSet/>
      <dgm:spPr/>
      <dgm:t>
        <a:bodyPr/>
        <a:lstStyle/>
        <a:p>
          <a:endParaRPr lang="en-CA"/>
        </a:p>
      </dgm:t>
    </dgm:pt>
    <dgm:pt modelId="{33CACE29-13FD-4E7C-99A4-3E9AFE0D4851}" type="sibTrans" cxnId="{8D74A554-B8FE-4956-ADBD-7B42E3BB37A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1D5DB712-C9B0-4D4A-8792-D77914325DF1}">
      <dgm:prSet phldrT="[Text]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CA" dirty="0">
            <a:solidFill>
              <a:schemeClr val="tx1"/>
            </a:solidFill>
          </a:endParaRPr>
        </a:p>
      </dgm:t>
    </dgm:pt>
    <dgm:pt modelId="{2D8E58C1-4CA9-4826-B5D3-ECAED8347780}" type="parTrans" cxnId="{CCB633A2-C6D7-4535-AEDF-7DB075058558}">
      <dgm:prSet/>
      <dgm:spPr/>
      <dgm:t>
        <a:bodyPr/>
        <a:lstStyle/>
        <a:p>
          <a:endParaRPr lang="en-CA"/>
        </a:p>
      </dgm:t>
    </dgm:pt>
    <dgm:pt modelId="{9A3C1EC4-8C6D-47F7-8B2F-5C6876753BA9}" type="sibTrans" cxnId="{CCB633A2-C6D7-4535-AEDF-7DB07505855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05BFE8FB-0B9D-4C29-8E88-058E49DACC04}">
      <dgm:prSet phldrT="[Text]"/>
      <dgm:spPr>
        <a:solidFill>
          <a:srgbClr val="7030A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Behavior</a:t>
          </a:r>
          <a:endParaRPr lang="en-CA" dirty="0">
            <a:solidFill>
              <a:schemeClr val="tx1"/>
            </a:solidFill>
          </a:endParaRPr>
        </a:p>
      </dgm:t>
    </dgm:pt>
    <dgm:pt modelId="{B29BBF60-60FA-4FE7-818A-FBD0B67D3F7A}" type="parTrans" cxnId="{FCB2B024-99A1-4418-8CE3-40B6DCE715B8}">
      <dgm:prSet/>
      <dgm:spPr/>
      <dgm:t>
        <a:bodyPr/>
        <a:lstStyle/>
        <a:p>
          <a:endParaRPr lang="en-CA"/>
        </a:p>
      </dgm:t>
    </dgm:pt>
    <dgm:pt modelId="{1A5CA231-4C76-4E57-9B90-763D82E92A89}" type="sibTrans" cxnId="{FCB2B024-99A1-4418-8CE3-40B6DCE715B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C081881B-63F2-4342-92AA-737609B11631}">
      <dgm:prSet phldrT="[Text]" custT="1"/>
      <dgm:spPr>
        <a:solidFill>
          <a:srgbClr val="39FC18"/>
        </a:solidFill>
        <a:ln w="38100"/>
      </dgm:spPr>
      <dgm:t>
        <a:bodyPr/>
        <a:lstStyle/>
        <a:p>
          <a:endParaRPr lang="en-CA" sz="1400" dirty="0">
            <a:solidFill>
              <a:schemeClr val="tx1"/>
            </a:solidFill>
          </a:endParaRPr>
        </a:p>
      </dgm:t>
    </dgm:pt>
    <dgm:pt modelId="{5D2D7081-9684-4207-BF2F-7A9865FC4A10}" type="parTrans" cxnId="{035D3D7E-5AA9-4159-A6F8-4299A10B95C1}">
      <dgm:prSet/>
      <dgm:spPr/>
      <dgm:t>
        <a:bodyPr/>
        <a:lstStyle/>
        <a:p>
          <a:endParaRPr lang="en-CA"/>
        </a:p>
      </dgm:t>
    </dgm:pt>
    <dgm:pt modelId="{69822BE4-AC63-4FF1-9D38-4D1C0EED27F2}" type="sibTrans" cxnId="{035D3D7E-5AA9-4159-A6F8-4299A10B95C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64F1BD1E-66F8-432E-BE4C-0EB0DE5CE1CC}" type="pres">
      <dgm:prSet presAssocID="{64ABD8C2-ECD7-44C8-A169-433125DF83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E07DE7D-718B-4CB2-AA2E-D23982A932D1}" type="pres">
      <dgm:prSet presAssocID="{FED4858F-3A5F-4FFC-A4B4-EBC382B750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425ED0-4AD6-4766-B373-36CCA0A67A1C}" type="pres">
      <dgm:prSet presAssocID="{33CACE29-13FD-4E7C-99A4-3E9AFE0D4851}" presName="sibTrans" presStyleLbl="sibTrans2D1" presStyleIdx="0" presStyleCnt="4"/>
      <dgm:spPr/>
      <dgm:t>
        <a:bodyPr/>
        <a:lstStyle/>
        <a:p>
          <a:endParaRPr lang="en-CA"/>
        </a:p>
      </dgm:t>
    </dgm:pt>
    <dgm:pt modelId="{7E94931B-8046-4F8C-935E-4660A85BB752}" type="pres">
      <dgm:prSet presAssocID="{33CACE29-13FD-4E7C-99A4-3E9AFE0D4851}" presName="connectorText" presStyleLbl="sibTrans2D1" presStyleIdx="0" presStyleCnt="4"/>
      <dgm:spPr/>
      <dgm:t>
        <a:bodyPr/>
        <a:lstStyle/>
        <a:p>
          <a:endParaRPr lang="en-CA"/>
        </a:p>
      </dgm:t>
    </dgm:pt>
    <dgm:pt modelId="{742E0124-C599-4FD8-B389-2B6687B801F2}" type="pres">
      <dgm:prSet presAssocID="{1D5DB712-C9B0-4D4A-8792-D77914325D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97B806-8927-42F9-8DB2-C11F205F4A6F}" type="pres">
      <dgm:prSet presAssocID="{9A3C1EC4-8C6D-47F7-8B2F-5C6876753BA9}" presName="sibTrans" presStyleLbl="sibTrans2D1" presStyleIdx="1" presStyleCnt="4"/>
      <dgm:spPr/>
      <dgm:t>
        <a:bodyPr/>
        <a:lstStyle/>
        <a:p>
          <a:endParaRPr lang="en-CA"/>
        </a:p>
      </dgm:t>
    </dgm:pt>
    <dgm:pt modelId="{23FADA5C-AB27-4563-8D37-04B6B1CBD4E6}" type="pres">
      <dgm:prSet presAssocID="{9A3C1EC4-8C6D-47F7-8B2F-5C6876753BA9}" presName="connectorText" presStyleLbl="sibTrans2D1" presStyleIdx="1" presStyleCnt="4"/>
      <dgm:spPr/>
      <dgm:t>
        <a:bodyPr/>
        <a:lstStyle/>
        <a:p>
          <a:endParaRPr lang="en-CA"/>
        </a:p>
      </dgm:t>
    </dgm:pt>
    <dgm:pt modelId="{F84A86B9-CC84-424B-A766-589E39F5C2D0}" type="pres">
      <dgm:prSet presAssocID="{05BFE8FB-0B9D-4C29-8E88-058E49DACC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42EA79-37AD-4DDD-9377-AC78D2F8F9EA}" type="pres">
      <dgm:prSet presAssocID="{1A5CA231-4C76-4E57-9B90-763D82E92A89}" presName="sibTrans" presStyleLbl="sibTrans2D1" presStyleIdx="2" presStyleCnt="4"/>
      <dgm:spPr/>
      <dgm:t>
        <a:bodyPr/>
        <a:lstStyle/>
        <a:p>
          <a:endParaRPr lang="en-CA"/>
        </a:p>
      </dgm:t>
    </dgm:pt>
    <dgm:pt modelId="{A7BEECEB-CC77-4E7C-9F83-321206BE987C}" type="pres">
      <dgm:prSet presAssocID="{1A5CA231-4C76-4E57-9B90-763D82E92A89}" presName="connectorText" presStyleLbl="sibTrans2D1" presStyleIdx="2" presStyleCnt="4"/>
      <dgm:spPr/>
      <dgm:t>
        <a:bodyPr/>
        <a:lstStyle/>
        <a:p>
          <a:endParaRPr lang="en-CA"/>
        </a:p>
      </dgm:t>
    </dgm:pt>
    <dgm:pt modelId="{5BB2CD4B-EEB5-4212-BE20-C511F883E88B}" type="pres">
      <dgm:prSet presAssocID="{C081881B-63F2-4342-92AA-737609B116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06C34-CAA5-4218-8AA9-920979CC52E7}" type="pres">
      <dgm:prSet presAssocID="{69822BE4-AC63-4FF1-9D38-4D1C0EED27F2}" presName="sibTrans" presStyleLbl="sibTrans2D1" presStyleIdx="3" presStyleCnt="4"/>
      <dgm:spPr/>
      <dgm:t>
        <a:bodyPr/>
        <a:lstStyle/>
        <a:p>
          <a:endParaRPr lang="en-CA"/>
        </a:p>
      </dgm:t>
    </dgm:pt>
    <dgm:pt modelId="{A468823B-CC0A-4DED-9FBD-908CB895071B}" type="pres">
      <dgm:prSet presAssocID="{69822BE4-AC63-4FF1-9D38-4D1C0EED27F2}" presName="connectorText" presStyleLbl="sibTrans2D1" presStyleIdx="3" presStyleCnt="4"/>
      <dgm:spPr/>
      <dgm:t>
        <a:bodyPr/>
        <a:lstStyle/>
        <a:p>
          <a:endParaRPr lang="en-CA"/>
        </a:p>
      </dgm:t>
    </dgm:pt>
  </dgm:ptLst>
  <dgm:cxnLst>
    <dgm:cxn modelId="{DE00C0E2-C030-4C83-A3B0-200D281CDACA}" type="presOf" srcId="{33CACE29-13FD-4E7C-99A4-3E9AFE0D4851}" destId="{7E94931B-8046-4F8C-935E-4660A85BB752}" srcOrd="1" destOrd="0" presId="urn:microsoft.com/office/officeart/2005/8/layout/cycle2"/>
    <dgm:cxn modelId="{E51A2FBE-31A4-40A7-B109-22494042090B}" type="presOf" srcId="{64ABD8C2-ECD7-44C8-A169-433125DF831B}" destId="{64F1BD1E-66F8-432E-BE4C-0EB0DE5CE1CC}" srcOrd="0" destOrd="0" presId="urn:microsoft.com/office/officeart/2005/8/layout/cycle2"/>
    <dgm:cxn modelId="{2296143D-2B9E-4628-B733-E9A223D0DF76}" type="presOf" srcId="{33CACE29-13FD-4E7C-99A4-3E9AFE0D4851}" destId="{A6425ED0-4AD6-4766-B373-36CCA0A67A1C}" srcOrd="0" destOrd="0" presId="urn:microsoft.com/office/officeart/2005/8/layout/cycle2"/>
    <dgm:cxn modelId="{BF399FCD-C735-46AA-B567-7CDDAB9C517C}" type="presOf" srcId="{C081881B-63F2-4342-92AA-737609B11631}" destId="{5BB2CD4B-EEB5-4212-BE20-C511F883E88B}" srcOrd="0" destOrd="0" presId="urn:microsoft.com/office/officeart/2005/8/layout/cycle2"/>
    <dgm:cxn modelId="{035D3D7E-5AA9-4159-A6F8-4299A10B95C1}" srcId="{64ABD8C2-ECD7-44C8-A169-433125DF831B}" destId="{C081881B-63F2-4342-92AA-737609B11631}" srcOrd="3" destOrd="0" parTransId="{5D2D7081-9684-4207-BF2F-7A9865FC4A10}" sibTransId="{69822BE4-AC63-4FF1-9D38-4D1C0EED27F2}"/>
    <dgm:cxn modelId="{3A9A4800-1756-445D-8C96-6ACC269AF025}" type="presOf" srcId="{9A3C1EC4-8C6D-47F7-8B2F-5C6876753BA9}" destId="{E197B806-8927-42F9-8DB2-C11F205F4A6F}" srcOrd="0" destOrd="0" presId="urn:microsoft.com/office/officeart/2005/8/layout/cycle2"/>
    <dgm:cxn modelId="{FCB2B024-99A1-4418-8CE3-40B6DCE715B8}" srcId="{64ABD8C2-ECD7-44C8-A169-433125DF831B}" destId="{05BFE8FB-0B9D-4C29-8E88-058E49DACC04}" srcOrd="2" destOrd="0" parTransId="{B29BBF60-60FA-4FE7-818A-FBD0B67D3F7A}" sibTransId="{1A5CA231-4C76-4E57-9B90-763D82E92A89}"/>
    <dgm:cxn modelId="{CCB633A2-C6D7-4535-AEDF-7DB075058558}" srcId="{64ABD8C2-ECD7-44C8-A169-433125DF831B}" destId="{1D5DB712-C9B0-4D4A-8792-D77914325DF1}" srcOrd="1" destOrd="0" parTransId="{2D8E58C1-4CA9-4826-B5D3-ECAED8347780}" sibTransId="{9A3C1EC4-8C6D-47F7-8B2F-5C6876753BA9}"/>
    <dgm:cxn modelId="{9B098824-21D8-46C2-8529-662FEFFBCDF6}" type="presOf" srcId="{69822BE4-AC63-4FF1-9D38-4D1C0EED27F2}" destId="{3E506C34-CAA5-4218-8AA9-920979CC52E7}" srcOrd="0" destOrd="0" presId="urn:microsoft.com/office/officeart/2005/8/layout/cycle2"/>
    <dgm:cxn modelId="{C0014A9F-B461-4705-8FE6-6D69C4067BA8}" type="presOf" srcId="{1A5CA231-4C76-4E57-9B90-763D82E92A89}" destId="{A7BEECEB-CC77-4E7C-9F83-321206BE987C}" srcOrd="1" destOrd="0" presId="urn:microsoft.com/office/officeart/2005/8/layout/cycle2"/>
    <dgm:cxn modelId="{723C978E-061A-480F-BF8A-1673F33E7013}" type="presOf" srcId="{69822BE4-AC63-4FF1-9D38-4D1C0EED27F2}" destId="{A468823B-CC0A-4DED-9FBD-908CB895071B}" srcOrd="1" destOrd="0" presId="urn:microsoft.com/office/officeart/2005/8/layout/cycle2"/>
    <dgm:cxn modelId="{73AB89F3-16F1-44D2-B10B-2E0CD624E13A}" type="presOf" srcId="{1D5DB712-C9B0-4D4A-8792-D77914325DF1}" destId="{742E0124-C599-4FD8-B389-2B6687B801F2}" srcOrd="0" destOrd="0" presId="urn:microsoft.com/office/officeart/2005/8/layout/cycle2"/>
    <dgm:cxn modelId="{3E141AF4-093F-43A9-97EC-2FD9AA60DE43}" type="presOf" srcId="{1A5CA231-4C76-4E57-9B90-763D82E92A89}" destId="{DF42EA79-37AD-4DDD-9377-AC78D2F8F9EA}" srcOrd="0" destOrd="0" presId="urn:microsoft.com/office/officeart/2005/8/layout/cycle2"/>
    <dgm:cxn modelId="{4D173138-A794-44B1-A045-410F85542174}" type="presOf" srcId="{9A3C1EC4-8C6D-47F7-8B2F-5C6876753BA9}" destId="{23FADA5C-AB27-4563-8D37-04B6B1CBD4E6}" srcOrd="1" destOrd="0" presId="urn:microsoft.com/office/officeart/2005/8/layout/cycle2"/>
    <dgm:cxn modelId="{8D74A554-B8FE-4956-ADBD-7B42E3BB37A1}" srcId="{64ABD8C2-ECD7-44C8-A169-433125DF831B}" destId="{FED4858F-3A5F-4FFC-A4B4-EBC382B7508A}" srcOrd="0" destOrd="0" parTransId="{793BF874-892E-426B-B5A0-0BCCB3D96306}" sibTransId="{33CACE29-13FD-4E7C-99A4-3E9AFE0D4851}"/>
    <dgm:cxn modelId="{E5BA7F02-3D69-4C2C-A653-6F1A9F8A165C}" type="presOf" srcId="{05BFE8FB-0B9D-4C29-8E88-058E49DACC04}" destId="{F84A86B9-CC84-424B-A766-589E39F5C2D0}" srcOrd="0" destOrd="0" presId="urn:microsoft.com/office/officeart/2005/8/layout/cycle2"/>
    <dgm:cxn modelId="{AAD5597A-6A50-475A-BEA8-0E4B59226268}" type="presOf" srcId="{FED4858F-3A5F-4FFC-A4B4-EBC382B7508A}" destId="{3E07DE7D-718B-4CB2-AA2E-D23982A932D1}" srcOrd="0" destOrd="0" presId="urn:microsoft.com/office/officeart/2005/8/layout/cycle2"/>
    <dgm:cxn modelId="{7A0AE6A1-7F29-48B3-B1A9-4383AEF5D4B3}" type="presParOf" srcId="{64F1BD1E-66F8-432E-BE4C-0EB0DE5CE1CC}" destId="{3E07DE7D-718B-4CB2-AA2E-D23982A932D1}" srcOrd="0" destOrd="0" presId="urn:microsoft.com/office/officeart/2005/8/layout/cycle2"/>
    <dgm:cxn modelId="{6AD1672E-B54A-4EED-B806-8F4CF0A4EDB2}" type="presParOf" srcId="{64F1BD1E-66F8-432E-BE4C-0EB0DE5CE1CC}" destId="{A6425ED0-4AD6-4766-B373-36CCA0A67A1C}" srcOrd="1" destOrd="0" presId="urn:microsoft.com/office/officeart/2005/8/layout/cycle2"/>
    <dgm:cxn modelId="{C2264EC3-FEFF-4E50-9F06-C279F7EF7566}" type="presParOf" srcId="{A6425ED0-4AD6-4766-B373-36CCA0A67A1C}" destId="{7E94931B-8046-4F8C-935E-4660A85BB752}" srcOrd="0" destOrd="0" presId="urn:microsoft.com/office/officeart/2005/8/layout/cycle2"/>
    <dgm:cxn modelId="{E20ECCC0-D5DE-4520-94C0-048C6DFE8DB2}" type="presParOf" srcId="{64F1BD1E-66F8-432E-BE4C-0EB0DE5CE1CC}" destId="{742E0124-C599-4FD8-B389-2B6687B801F2}" srcOrd="2" destOrd="0" presId="urn:microsoft.com/office/officeart/2005/8/layout/cycle2"/>
    <dgm:cxn modelId="{9B999EAC-7AD9-409B-A760-F664DDF6CD91}" type="presParOf" srcId="{64F1BD1E-66F8-432E-BE4C-0EB0DE5CE1CC}" destId="{E197B806-8927-42F9-8DB2-C11F205F4A6F}" srcOrd="3" destOrd="0" presId="urn:microsoft.com/office/officeart/2005/8/layout/cycle2"/>
    <dgm:cxn modelId="{2D1FC226-69D8-422F-BE34-F1CD06C1178C}" type="presParOf" srcId="{E197B806-8927-42F9-8DB2-C11F205F4A6F}" destId="{23FADA5C-AB27-4563-8D37-04B6B1CBD4E6}" srcOrd="0" destOrd="0" presId="urn:microsoft.com/office/officeart/2005/8/layout/cycle2"/>
    <dgm:cxn modelId="{C1DDA80E-66EF-46AD-B9BD-E6715B2EF71C}" type="presParOf" srcId="{64F1BD1E-66F8-432E-BE4C-0EB0DE5CE1CC}" destId="{F84A86B9-CC84-424B-A766-589E39F5C2D0}" srcOrd="4" destOrd="0" presId="urn:microsoft.com/office/officeart/2005/8/layout/cycle2"/>
    <dgm:cxn modelId="{CA293F11-7C9E-415C-9185-8DDDA6EBFC4D}" type="presParOf" srcId="{64F1BD1E-66F8-432E-BE4C-0EB0DE5CE1CC}" destId="{DF42EA79-37AD-4DDD-9377-AC78D2F8F9EA}" srcOrd="5" destOrd="0" presId="urn:microsoft.com/office/officeart/2005/8/layout/cycle2"/>
    <dgm:cxn modelId="{415B14F5-05BD-4CCE-ACD3-D914AB8AB982}" type="presParOf" srcId="{DF42EA79-37AD-4DDD-9377-AC78D2F8F9EA}" destId="{A7BEECEB-CC77-4E7C-9F83-321206BE987C}" srcOrd="0" destOrd="0" presId="urn:microsoft.com/office/officeart/2005/8/layout/cycle2"/>
    <dgm:cxn modelId="{14905C48-87B0-4ECC-B542-5839B14B61AF}" type="presParOf" srcId="{64F1BD1E-66F8-432E-BE4C-0EB0DE5CE1CC}" destId="{5BB2CD4B-EEB5-4212-BE20-C511F883E88B}" srcOrd="6" destOrd="0" presId="urn:microsoft.com/office/officeart/2005/8/layout/cycle2"/>
    <dgm:cxn modelId="{AAC8D429-FAB2-4DC0-B593-419B1BFE5B57}" type="presParOf" srcId="{64F1BD1E-66F8-432E-BE4C-0EB0DE5CE1CC}" destId="{3E506C34-CAA5-4218-8AA9-920979CC52E7}" srcOrd="7" destOrd="0" presId="urn:microsoft.com/office/officeart/2005/8/layout/cycle2"/>
    <dgm:cxn modelId="{EF1C8244-9A20-4454-BCA0-398F74050979}" type="presParOf" srcId="{3E506C34-CAA5-4218-8AA9-920979CC52E7}" destId="{A468823B-CC0A-4DED-9FBD-908CB8950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DE7D-718B-4CB2-AA2E-D23982A932D1}">
      <dsp:nvSpPr>
        <dsp:cNvPr id="0" name=""/>
        <dsp:cNvSpPr/>
      </dsp:nvSpPr>
      <dsp:spPr>
        <a:xfrm>
          <a:off x="2504023" y="1085"/>
          <a:ext cx="1626157" cy="1626157"/>
        </a:xfrm>
        <a:prstGeom prst="ellipse">
          <a:avLst/>
        </a:pr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Perception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239230"/>
        <a:ext cx="1149867" cy="1149867"/>
      </dsp:txXfrm>
    </dsp:sp>
    <dsp:sp modelId="{A6425ED0-4AD6-4766-B373-36CCA0A67A1C}">
      <dsp:nvSpPr>
        <dsp:cNvPr id="0" name=""/>
        <dsp:cNvSpPr/>
      </dsp:nvSpPr>
      <dsp:spPr>
        <a:xfrm rot="2700000">
          <a:off x="3955514" y="1393973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974477" y="1457959"/>
        <a:ext cx="302135" cy="329296"/>
      </dsp:txXfrm>
    </dsp:sp>
    <dsp:sp modelId="{742E0124-C599-4FD8-B389-2B6687B801F2}">
      <dsp:nvSpPr>
        <dsp:cNvPr id="0" name=""/>
        <dsp:cNvSpPr/>
      </dsp:nvSpPr>
      <dsp:spPr>
        <a:xfrm>
          <a:off x="4229745" y="1726807"/>
          <a:ext cx="1626157" cy="1626157"/>
        </a:xfrm>
        <a:prstGeom prst="ellipse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Model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4467890" y="1964952"/>
        <a:ext cx="1149867" cy="1149867"/>
      </dsp:txXfrm>
    </dsp:sp>
    <dsp:sp modelId="{E197B806-8927-42F9-8DB2-C11F205F4A6F}">
      <dsp:nvSpPr>
        <dsp:cNvPr id="0" name=""/>
        <dsp:cNvSpPr/>
      </dsp:nvSpPr>
      <dsp:spPr>
        <a:xfrm rot="8100000">
          <a:off x="3972790" y="3119694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083313" y="3183680"/>
        <a:ext cx="302135" cy="329296"/>
      </dsp:txXfrm>
    </dsp:sp>
    <dsp:sp modelId="{F84A86B9-CC84-424B-A766-589E39F5C2D0}">
      <dsp:nvSpPr>
        <dsp:cNvPr id="0" name=""/>
        <dsp:cNvSpPr/>
      </dsp:nvSpPr>
      <dsp:spPr>
        <a:xfrm>
          <a:off x="2504023" y="3452528"/>
          <a:ext cx="1626157" cy="1626157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Behavior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3690673"/>
        <a:ext cx="1149867" cy="1149867"/>
      </dsp:txXfrm>
    </dsp:sp>
    <dsp:sp modelId="{DF42EA79-37AD-4DDD-9377-AC78D2F8F9EA}">
      <dsp:nvSpPr>
        <dsp:cNvPr id="0" name=""/>
        <dsp:cNvSpPr/>
      </dsp:nvSpPr>
      <dsp:spPr>
        <a:xfrm rot="13500000">
          <a:off x="2247068" y="3136970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2357591" y="3292516"/>
        <a:ext cx="302135" cy="329296"/>
      </dsp:txXfrm>
    </dsp:sp>
    <dsp:sp modelId="{5BB2CD4B-EEB5-4212-BE20-C511F883E88B}">
      <dsp:nvSpPr>
        <dsp:cNvPr id="0" name=""/>
        <dsp:cNvSpPr/>
      </dsp:nvSpPr>
      <dsp:spPr>
        <a:xfrm>
          <a:off x="778302" y="1726807"/>
          <a:ext cx="1626157" cy="1626157"/>
        </a:xfrm>
        <a:prstGeom prst="ellipse">
          <a:avLst/>
        </a:prstGeom>
        <a:solidFill>
          <a:srgbClr val="39FC18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>
            <a:solidFill>
              <a:schemeClr val="tx1"/>
            </a:solidFill>
          </a:endParaRPr>
        </a:p>
      </dsp:txBody>
      <dsp:txXfrm>
        <a:off x="1016447" y="1964952"/>
        <a:ext cx="1149867" cy="1149867"/>
      </dsp:txXfrm>
    </dsp:sp>
    <dsp:sp modelId="{3E506C34-CAA5-4218-8AA9-920979CC52E7}">
      <dsp:nvSpPr>
        <dsp:cNvPr id="0" name=""/>
        <dsp:cNvSpPr/>
      </dsp:nvSpPr>
      <dsp:spPr>
        <a:xfrm rot="18900000">
          <a:off x="2229792" y="1411248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248755" y="1566794"/>
        <a:ext cx="302135" cy="3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F0C2E-4A98-4521-9983-6C8A16919F1D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9B30-C476-40A0-BFBB-22B601CFC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0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59B30-C476-40A0-BFBB-22B601CFCF1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08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95A-29A3-4187-BF3A-74A388235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0189" y="643430"/>
            <a:ext cx="6634205" cy="5079772"/>
            <a:chOff x="1700189" y="643430"/>
            <a:chExt cx="6634205" cy="5079772"/>
          </a:xfrm>
        </p:grpSpPr>
        <p:grpSp>
          <p:nvGrpSpPr>
            <p:cNvPr id="4" name="Group 3"/>
            <p:cNvGrpSpPr/>
            <p:nvPr/>
          </p:nvGrpSpPr>
          <p:grpSpPr>
            <a:xfrm>
              <a:off x="1700189" y="643430"/>
              <a:ext cx="6634205" cy="5079772"/>
              <a:chOff x="3696043" y="1663337"/>
              <a:chExt cx="6634205" cy="507977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4802215"/>
                  </p:ext>
                </p:extLst>
              </p:nvPr>
            </p:nvGraphicFramePr>
            <p:xfrm>
              <a:off x="3696043" y="1663337"/>
              <a:ext cx="6634205" cy="5079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4569678" y="4018557"/>
                <a:ext cx="153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Environment</a:t>
                </a:r>
                <a:endParaRPr lang="en-CA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7899" y="4176346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1107" y="4108938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2264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Fills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7206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97875" y="804870"/>
            <a:ext cx="8168640" cy="5839769"/>
            <a:chOff x="1497875" y="804870"/>
            <a:chExt cx="8168640" cy="5839769"/>
          </a:xfrm>
        </p:grpSpPr>
        <p:sp>
          <p:nvSpPr>
            <p:cNvPr id="2" name="Rounded Rectangle 1"/>
            <p:cNvSpPr/>
            <p:nvPr/>
          </p:nvSpPr>
          <p:spPr>
            <a:xfrm>
              <a:off x="1497875" y="804870"/>
              <a:ext cx="8168640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32022" y="1698171"/>
              <a:ext cx="2481943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63637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1" y="167702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16033" y="2544904"/>
              <a:ext cx="2133599" cy="3699141"/>
              <a:chOff x="2016033" y="2544904"/>
              <a:chExt cx="2133599" cy="369914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16033" y="2544904"/>
                <a:ext cx="2063934" cy="3699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16033" y="2544904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38107" y="2376816"/>
              <a:ext cx="2279463" cy="3774604"/>
              <a:chOff x="1938746" y="2502825"/>
              <a:chExt cx="2279463" cy="109825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20388" y="2512682"/>
                <a:ext cx="2124892" cy="10883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38746" y="2502825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11040" y="3207814"/>
              <a:ext cx="2133599" cy="2879477"/>
              <a:chOff x="2041071" y="1765994"/>
              <a:chExt cx="2133599" cy="278009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114924" y="1765994"/>
                <a:ext cx="1994600" cy="27800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41071" y="1765994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38578" y="3307195"/>
              <a:ext cx="2065013" cy="2727845"/>
              <a:chOff x="7138578" y="3456446"/>
              <a:chExt cx="2065013" cy="257859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138578" y="3456446"/>
                <a:ext cx="2065013" cy="257859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8578" y="3456446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Behaviors implementing functionality</a:t>
                </a:r>
                <a:endParaRPr lang="en-CA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003015" y="2410692"/>
              <a:ext cx="2351328" cy="3740726"/>
              <a:chOff x="1994503" y="1843918"/>
              <a:chExt cx="2351328" cy="37407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32908" y="1843918"/>
                <a:ext cx="2259331" cy="374072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behavior control</a:t>
                </a:r>
                <a:endParaRPr lang="en-C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563877" y="804870"/>
            <a:ext cx="11844016" cy="5839769"/>
            <a:chOff x="-563877" y="804870"/>
            <a:chExt cx="11844016" cy="5839769"/>
          </a:xfrm>
        </p:grpSpPr>
        <p:sp>
          <p:nvSpPr>
            <p:cNvPr id="3" name="Rounded Rectangle 2"/>
            <p:cNvSpPr/>
            <p:nvPr/>
          </p:nvSpPr>
          <p:spPr>
            <a:xfrm>
              <a:off x="-281938" y="804870"/>
              <a:ext cx="11280138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2022" y="1698171"/>
              <a:ext cx="2734491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9789" y="1701364"/>
              <a:ext cx="2730702" cy="207264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340" y="1680222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71108" y="2298410"/>
              <a:ext cx="2133599" cy="903690"/>
              <a:chOff x="2016033" y="2544905"/>
              <a:chExt cx="2133599" cy="90369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16033" y="2544905"/>
                <a:ext cx="2063934" cy="9036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16033" y="2729570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</a:t>
                </a:r>
                <a:endParaRPr lang="en-CA" sz="2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38108" y="2377272"/>
              <a:ext cx="2279463" cy="894075"/>
              <a:chOff x="1928952" y="2512682"/>
              <a:chExt cx="2279463" cy="63138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020388" y="2512682"/>
                <a:ext cx="2124892" cy="63138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28952" y="2673159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01073" y="4723819"/>
              <a:ext cx="2133599" cy="1252920"/>
              <a:chOff x="1968138" y="3606408"/>
              <a:chExt cx="2133599" cy="120967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037637" y="3615756"/>
                <a:ext cx="1994600" cy="12003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68138" y="3606408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266760" y="4951921"/>
              <a:ext cx="2065013" cy="1200330"/>
              <a:chOff x="7138578" y="3456446"/>
              <a:chExt cx="2065013" cy="113465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138578" y="3456446"/>
                <a:ext cx="2065013" cy="113465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8578" y="3456447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 set implementing functionality</a:t>
                </a:r>
                <a:endParaRPr lang="en-CA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23602" y="3069696"/>
              <a:ext cx="2351328" cy="965209"/>
              <a:chOff x="1994503" y="1843918"/>
              <a:chExt cx="2351328" cy="96520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032908" y="1843918"/>
                <a:ext cx="2259331" cy="96520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output behavior control</a:t>
                </a:r>
                <a:endParaRPr lang="en-CA" sz="2400" dirty="0"/>
              </a:p>
            </p:txBody>
          </p:sp>
        </p:grpSp>
        <p:sp>
          <p:nvSpPr>
            <p:cNvPr id="26" name="Bent-Up Arrow 25"/>
            <p:cNvSpPr/>
            <p:nvPr/>
          </p:nvSpPr>
          <p:spPr>
            <a:xfrm rot="5400000">
              <a:off x="2457850" y="3512850"/>
              <a:ext cx="2423639" cy="1802140"/>
            </a:xfrm>
            <a:prstGeom prst="bentUpArrow">
              <a:avLst>
                <a:gd name="adj1" fmla="val 12085"/>
                <a:gd name="adj2" fmla="val 14992"/>
                <a:gd name="adj3" fmla="val 212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5094" y="5552212"/>
              <a:ext cx="2211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Measurements</a:t>
              </a:r>
              <a:endParaRPr lang="en-CA" sz="2400" dirty="0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6017623" y="3237006"/>
              <a:ext cx="348343" cy="1496495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1518" y="4006064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Features</a:t>
              </a:r>
              <a:endParaRPr lang="en-CA" sz="2400" dirty="0"/>
            </a:p>
          </p:txBody>
        </p:sp>
        <p:sp>
          <p:nvSpPr>
            <p:cNvPr id="2" name="Up Arrow 1"/>
            <p:cNvSpPr/>
            <p:nvPr/>
          </p:nvSpPr>
          <p:spPr>
            <a:xfrm>
              <a:off x="7960715" y="4034905"/>
              <a:ext cx="357052" cy="90271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9421338" y="3379284"/>
              <a:ext cx="1858801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38275" y="2269243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Model</a:t>
              </a:r>
              <a:endParaRPr lang="en-C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7402" y="4013168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Available behaviors</a:t>
              </a:r>
              <a:endParaRPr lang="en-CA" sz="2400" dirty="0"/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6630483" y="2679494"/>
              <a:ext cx="1646920" cy="390199"/>
            </a:xfrm>
            <a:prstGeom prst="bentUpArrow">
              <a:avLst>
                <a:gd name="adj1" fmla="val 41791"/>
                <a:gd name="adj2" fmla="val 40392"/>
                <a:gd name="adj3" fmla="val 4179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1734" y="2679495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 behavior</a:t>
              </a:r>
              <a:endParaRPr lang="en-CA" sz="24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-563877" y="2567236"/>
              <a:ext cx="2434986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249242" y="1878815"/>
              <a:ext cx="1893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Environment information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9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975100" y="1117600"/>
            <a:ext cx="3530600" cy="5334000"/>
            <a:chOff x="3975100" y="1117600"/>
            <a:chExt cx="3530600" cy="5334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3930650" y="2876550"/>
              <a:ext cx="5334000" cy="1816100"/>
            </a:xfrm>
            <a:prstGeom prst="bentConnector3">
              <a:avLst>
                <a:gd name="adj1" fmla="val 45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 rot="5400000" flipH="1" flipV="1">
              <a:off x="2241550" y="2876550"/>
              <a:ext cx="5334000" cy="1816100"/>
            </a:xfrm>
            <a:prstGeom prst="bentConnector3">
              <a:avLst>
                <a:gd name="adj1" fmla="val 6976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miley Face 14"/>
            <p:cNvSpPr/>
            <p:nvPr/>
          </p:nvSpPr>
          <p:spPr>
            <a:xfrm rot="1526515">
              <a:off x="4483650" y="4254173"/>
              <a:ext cx="914400" cy="914400"/>
            </a:xfrm>
            <a:prstGeom prst="smileyFac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08550" y="4762500"/>
              <a:ext cx="2597150" cy="127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819900" y="4038600"/>
              <a:ext cx="0" cy="7366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58000" y="4012874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1</a:t>
              </a:r>
              <a:endParaRPr lang="en-CA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908550" y="2730500"/>
              <a:ext cx="19050" cy="327057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65699" y="2971146"/>
              <a:ext cx="915501" cy="174022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21076896">
              <a:off x="4522512" y="3227698"/>
              <a:ext cx="1042634" cy="869218"/>
            </a:xfrm>
            <a:prstGeom prst="arc">
              <a:avLst>
                <a:gd name="adj1" fmla="val 16200000"/>
                <a:gd name="adj2" fmla="val 77202"/>
              </a:avLst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0250" y="261688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3</a:t>
              </a:r>
              <a:endParaRPr lang="en-CA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927600" y="5727700"/>
              <a:ext cx="76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75100" y="5715000"/>
              <a:ext cx="952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1848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2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825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4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9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767326" y="3253563"/>
            <a:ext cx="5150588" cy="2104208"/>
            <a:chOff x="2767326" y="3253563"/>
            <a:chExt cx="5150588" cy="2104208"/>
          </a:xfrm>
        </p:grpSpPr>
        <p:sp>
          <p:nvSpPr>
            <p:cNvPr id="21" name="Rectangle 20"/>
            <p:cNvSpPr/>
            <p:nvPr/>
          </p:nvSpPr>
          <p:spPr>
            <a:xfrm rot="1230410">
              <a:off x="5956836" y="3820537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" name="Elbow Connector 1"/>
            <p:cNvCxnSpPr/>
            <p:nvPr/>
          </p:nvCxnSpPr>
          <p:spPr>
            <a:xfrm flipH="1" flipV="1">
              <a:off x="2767326" y="3253563"/>
              <a:ext cx="4953734" cy="2104208"/>
            </a:xfrm>
            <a:prstGeom prst="bentConnector3">
              <a:avLst>
                <a:gd name="adj1" fmla="val 59669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811732" y="4446955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9422" y="3914482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 rot="1230410">
              <a:off x="5876553" y="4516967"/>
              <a:ext cx="574765" cy="2124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194149" y="3658512"/>
              <a:ext cx="862149" cy="1236617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rot="16200000" flipH="1" flipV="1">
              <a:off x="5392598" y="3662504"/>
              <a:ext cx="1" cy="122863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934525" y="5032833"/>
              <a:ext cx="64987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6670400" y="5032833"/>
              <a:ext cx="64987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08016" y="4856015"/>
              <a:ext cx="922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Front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95338" y="4856015"/>
              <a:ext cx="922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Rear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56175" y="3914482"/>
              <a:ext cx="1250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Forward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6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4978808" y="2102464"/>
            <a:ext cx="4658932" cy="3347947"/>
            <a:chOff x="4978808" y="2102464"/>
            <a:chExt cx="4658932" cy="3347947"/>
          </a:xfrm>
        </p:grpSpPr>
        <p:grpSp>
          <p:nvGrpSpPr>
            <p:cNvPr id="24" name="Group 23"/>
            <p:cNvGrpSpPr/>
            <p:nvPr/>
          </p:nvGrpSpPr>
          <p:grpSpPr>
            <a:xfrm>
              <a:off x="5314547" y="2461422"/>
              <a:ext cx="3934160" cy="2988989"/>
              <a:chOff x="7453312" y="2616286"/>
              <a:chExt cx="3934160" cy="298898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724775" y="5200650"/>
                <a:ext cx="3400425" cy="95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20225" y="2616286"/>
                <a:ext cx="0" cy="2593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296400" y="5210175"/>
                <a:ext cx="447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0°</a:t>
                </a:r>
                <a:endParaRPr lang="en-CA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544052" y="5210175"/>
                <a:ext cx="5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45°</a:t>
                </a:r>
                <a:endParaRPr lang="en-CA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929814" y="5200650"/>
                <a:ext cx="5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90°</a:t>
                </a:r>
                <a:endParaRPr lang="en-CA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253663" y="5210175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135°</a:t>
                </a:r>
                <a:endParaRPr lang="en-CA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689432" y="5196051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180°</a:t>
                </a:r>
                <a:endParaRPr lang="en-CA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53312" y="5235943"/>
                <a:ext cx="771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-180°</a:t>
                </a:r>
                <a:endParaRPr lang="en-CA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51164" y="5235943"/>
                <a:ext cx="78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-135°</a:t>
                </a:r>
                <a:endParaRPr lang="en-CA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452760" y="5226418"/>
                <a:ext cx="64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-90°</a:t>
                </a:r>
                <a:endParaRPr lang="en-CA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37844" y="5219700"/>
                <a:ext cx="69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-45°</a:t>
                </a:r>
                <a:endParaRPr lang="en-CA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667627" y="3114675"/>
                <a:ext cx="618530" cy="2083168"/>
                <a:chOff x="7724777" y="3152775"/>
                <a:chExt cx="618530" cy="20831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7724777" y="3152775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33" idx="0"/>
                </p:cNvCxnSpPr>
                <p:nvPr/>
              </p:nvCxnSpPr>
              <p:spPr>
                <a:xfrm flipH="1" flipV="1">
                  <a:off x="7905751" y="3165659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7781925" y="3122656"/>
                <a:ext cx="923923" cy="2083168"/>
                <a:chOff x="7839075" y="3122656"/>
                <a:chExt cx="923923" cy="2083168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839075" y="3135541"/>
                  <a:ext cx="300435" cy="20555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8222691" y="3103244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8616634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9006404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9430663" y="3103244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9824606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10214376" y="3101650"/>
                <a:ext cx="924089" cy="2113287"/>
                <a:chOff x="7838909" y="3122656"/>
                <a:chExt cx="924089" cy="211328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8144468" y="3122656"/>
                  <a:ext cx="18097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8325442" y="3135540"/>
                  <a:ext cx="437556" cy="2070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7838909" y="3135540"/>
                  <a:ext cx="300601" cy="2100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10756607" y="3115986"/>
                <a:ext cx="355744" cy="2089837"/>
                <a:chOff x="7787966" y="3154222"/>
                <a:chExt cx="555341" cy="2081721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7787966" y="3154222"/>
                  <a:ext cx="278596" cy="66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8065405" y="3160865"/>
                  <a:ext cx="277902" cy="2075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6481359" y="3617036"/>
              <a:ext cx="923930" cy="1447800"/>
              <a:chOff x="9514499" y="674054"/>
              <a:chExt cx="925218" cy="209437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9743419" y="674054"/>
                <a:ext cx="411066" cy="1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10134493" y="674055"/>
                <a:ext cx="305224" cy="205304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9514499" y="674917"/>
                <a:ext cx="207299" cy="2093515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880864" y="4171322"/>
              <a:ext cx="923931" cy="893515"/>
              <a:chOff x="9514499" y="1475880"/>
              <a:chExt cx="925219" cy="129255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9660304" y="1475880"/>
                <a:ext cx="558029" cy="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0250704" y="1480465"/>
                <a:ext cx="189014" cy="1246631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9514499" y="1475880"/>
                <a:ext cx="122227" cy="1292553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490215" y="2967833"/>
              <a:ext cx="1315120" cy="2096405"/>
              <a:chOff x="8619455" y="2667000"/>
              <a:chExt cx="1315120" cy="2096405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8848057" y="3315607"/>
                <a:ext cx="203244" cy="59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619455" y="3316203"/>
                <a:ext cx="207010" cy="144720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9057683" y="2679843"/>
                <a:ext cx="98016" cy="62683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9152411" y="2668155"/>
                <a:ext cx="151311" cy="216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9324975" y="2667000"/>
                <a:ext cx="159751" cy="120825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9485813" y="3858802"/>
                <a:ext cx="255557" cy="216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9734540" y="3885980"/>
                <a:ext cx="200035" cy="85747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6119549" y="3088617"/>
              <a:ext cx="582036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00B0F0"/>
                  </a:solidFill>
                </a:rPr>
                <a:t>μ</a:t>
              </a:r>
              <a:r>
                <a:rPr lang="en-US" sz="2400" baseline="-25000" dirty="0" smtClean="0">
                  <a:solidFill>
                    <a:srgbClr val="00B0F0"/>
                  </a:solidFill>
                </a:rPr>
                <a:t>LF</a:t>
              </a:r>
              <a:endParaRPr lang="en-CA" sz="24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32004" y="3662123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00B0F0"/>
                  </a:solidFill>
                </a:rPr>
                <a:t>μ</a:t>
              </a:r>
              <a:r>
                <a:rPr lang="en-US" sz="2400" baseline="-25000" dirty="0" smtClean="0">
                  <a:solidFill>
                    <a:srgbClr val="00B0F0"/>
                  </a:solidFill>
                </a:rPr>
                <a:t>F</a:t>
              </a:r>
              <a:endParaRPr lang="en-CA" sz="24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85936" y="4100877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FF0000"/>
                  </a:solidFill>
                </a:rPr>
                <a:t>τ</a:t>
              </a:r>
              <a:endParaRPr lang="en-CA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78808" y="2469837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Rear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05637" y="2459960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Rear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95161" y="2486864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RF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5932" y="2490233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13248" y="2484863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RR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8321" y="2507859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LF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009789" y="2485798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0361" y="2507532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LR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05156" y="2102464"/>
              <a:ext cx="932103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Front</a:t>
              </a:r>
              <a:endParaRPr lang="en-CA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048" y="1496838"/>
            <a:ext cx="4958290" cy="4554939"/>
            <a:chOff x="362048" y="1496838"/>
            <a:chExt cx="4958290" cy="4554939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2048" y="1496838"/>
              <a:ext cx="4958290" cy="4554939"/>
              <a:chOff x="362048" y="1496838"/>
              <a:chExt cx="4958290" cy="455493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995235" y="2500239"/>
                <a:ext cx="3700604" cy="3129408"/>
                <a:chOff x="6115050" y="3311611"/>
                <a:chExt cx="3700604" cy="3129408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191250" y="3311611"/>
                  <a:ext cx="2740591" cy="1801148"/>
                  <a:chOff x="5715383" y="3936079"/>
                  <a:chExt cx="2740591" cy="1801148"/>
                </a:xfrm>
              </p:grpSpPr>
              <p:sp>
                <p:nvSpPr>
                  <p:cNvPr id="9" name="Smiley Face 8"/>
                  <p:cNvSpPr/>
                  <p:nvPr/>
                </p:nvSpPr>
                <p:spPr>
                  <a:xfrm>
                    <a:off x="7034619" y="5005707"/>
                    <a:ext cx="731520" cy="731520"/>
                  </a:xfrm>
                  <a:prstGeom prst="smileyFace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10" name="Straight Arrow Connector 9"/>
                  <p:cNvCxnSpPr>
                    <a:stCxn id="9" idx="1"/>
                  </p:cNvCxnSpPr>
                  <p:nvPr/>
                </p:nvCxnSpPr>
                <p:spPr>
                  <a:xfrm flipH="1" flipV="1">
                    <a:off x="6656714" y="4613673"/>
                    <a:ext cx="485034" cy="49916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9" idx="0"/>
                  </p:cNvCxnSpPr>
                  <p:nvPr/>
                </p:nvCxnSpPr>
                <p:spPr>
                  <a:xfrm flipH="1" flipV="1">
                    <a:off x="7391666" y="4059647"/>
                    <a:ext cx="8713" cy="94606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>
                    <a:stCxn id="9" idx="7"/>
                  </p:cNvCxnSpPr>
                  <p:nvPr/>
                </p:nvCxnSpPr>
                <p:spPr>
                  <a:xfrm flipV="1">
                    <a:off x="7659010" y="3936079"/>
                    <a:ext cx="796964" cy="1176757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Rectangle 12"/>
                  <p:cNvSpPr/>
                  <p:nvPr/>
                </p:nvSpPr>
                <p:spPr>
                  <a:xfrm rot="19308253">
                    <a:off x="5715383" y="4052989"/>
                    <a:ext cx="2102218" cy="3959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" name="Straight Arrow Connector 3"/>
                <p:cNvCxnSpPr>
                  <a:endCxn id="9" idx="3"/>
                </p:cNvCxnSpPr>
                <p:nvPr/>
              </p:nvCxnSpPr>
              <p:spPr>
                <a:xfrm flipV="1">
                  <a:off x="6767367" y="5005630"/>
                  <a:ext cx="850248" cy="1176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>
                  <a:endCxn id="9" idx="4"/>
                </p:cNvCxnSpPr>
                <p:nvPr/>
              </p:nvCxnSpPr>
              <p:spPr>
                <a:xfrm flipV="1">
                  <a:off x="7867533" y="5112759"/>
                  <a:ext cx="8713" cy="132826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9" idx="6"/>
                </p:cNvCxnSpPr>
                <p:nvPr/>
              </p:nvCxnSpPr>
              <p:spPr>
                <a:xfrm>
                  <a:off x="8242006" y="4746999"/>
                  <a:ext cx="157364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9" idx="2"/>
                </p:cNvCxnSpPr>
                <p:nvPr/>
              </p:nvCxnSpPr>
              <p:spPr>
                <a:xfrm>
                  <a:off x="6115050" y="4746999"/>
                  <a:ext cx="13954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9" idx="5"/>
                </p:cNvCxnSpPr>
                <p:nvPr/>
              </p:nvCxnSpPr>
              <p:spPr>
                <a:xfrm>
                  <a:off x="8134877" y="5005630"/>
                  <a:ext cx="1228198" cy="1176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 rot="19039848">
                <a:off x="1857912" y="2453932"/>
                <a:ext cx="317545" cy="1447800"/>
                <a:chOff x="9514499" y="674054"/>
                <a:chExt cx="925218" cy="2094378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9743419" y="674054"/>
                  <a:ext cx="411066" cy="1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0134493" y="674055"/>
                  <a:ext cx="305224" cy="205304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9514499" y="674917"/>
                  <a:ext cx="207299" cy="2093515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561267" y="2733764"/>
                <a:ext cx="379538" cy="893515"/>
                <a:chOff x="9514499" y="1475880"/>
                <a:chExt cx="925219" cy="129255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9660304" y="1475880"/>
                  <a:ext cx="558029" cy="0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10250704" y="1480465"/>
                  <a:ext cx="189014" cy="1246631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9514499" y="1475880"/>
                  <a:ext cx="122227" cy="1292553"/>
                </a:xfrm>
                <a:prstGeom prst="line">
                  <a:avLst/>
                </a:prstGeom>
                <a:ln w="5715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1436093" y="3308732"/>
                <a:ext cx="578337" cy="461665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 smtClean="0">
                    <a:solidFill>
                      <a:srgbClr val="00B0F0"/>
                    </a:solidFill>
                  </a:rPr>
                  <a:t>μ</a:t>
                </a:r>
                <a:r>
                  <a:rPr lang="en-US" sz="2400" baseline="-25000" dirty="0" smtClean="0">
                    <a:solidFill>
                      <a:srgbClr val="00B0F0"/>
                    </a:solidFill>
                  </a:rPr>
                  <a:t>LF</a:t>
                </a:r>
                <a:endParaRPr lang="en-CA" sz="2400" baseline="-25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48021" y="2573388"/>
                <a:ext cx="488524" cy="461665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 smtClean="0">
                    <a:solidFill>
                      <a:srgbClr val="00B0F0"/>
                    </a:solidFill>
                  </a:rPr>
                  <a:t>μ</a:t>
                </a:r>
                <a:r>
                  <a:rPr lang="en-US" sz="2400" baseline="-25000" dirty="0" smtClean="0">
                    <a:solidFill>
                      <a:srgbClr val="00B0F0"/>
                    </a:solidFill>
                  </a:rPr>
                  <a:t>F</a:t>
                </a:r>
                <a:endParaRPr lang="en-CA" sz="2400" baseline="-25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290379" y="5590112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Rear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92462" y="1496838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Front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62048" y="3709657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12178" y="5210053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22170" y="5265745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88235" y="3697970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521181" y="2076289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RF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23907" y="2009576"/>
                <a:ext cx="932103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LF</a:t>
                </a:r>
                <a:endParaRPr lang="en-CA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20360071">
              <a:off x="1997191" y="1728862"/>
              <a:ext cx="641538" cy="2096405"/>
              <a:chOff x="8619455" y="2667000"/>
              <a:chExt cx="1315120" cy="2096405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8848056" y="3315606"/>
                <a:ext cx="165325" cy="597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8619455" y="3316203"/>
                <a:ext cx="207010" cy="144720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9057683" y="2679843"/>
                <a:ext cx="98016" cy="62683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9152411" y="2668155"/>
                <a:ext cx="151311" cy="216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9324975" y="2667000"/>
                <a:ext cx="159751" cy="1208253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9485813" y="3858802"/>
                <a:ext cx="255557" cy="2162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9734540" y="3885980"/>
                <a:ext cx="200035" cy="85747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1316024" y="1565285"/>
              <a:ext cx="488524" cy="46166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>
                  <a:solidFill>
                    <a:srgbClr val="FF0000"/>
                  </a:solidFill>
                </a:rPr>
                <a:t>τ</a:t>
              </a:r>
              <a:endParaRPr lang="en-CA" sz="24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2619" y="2220686"/>
            <a:ext cx="4153244" cy="2639608"/>
            <a:chOff x="3022619" y="2220686"/>
            <a:chExt cx="4153244" cy="2639608"/>
          </a:xfrm>
        </p:grpSpPr>
        <p:sp>
          <p:nvSpPr>
            <p:cNvPr id="10" name="Rectangle 9"/>
            <p:cNvSpPr/>
            <p:nvPr/>
          </p:nvSpPr>
          <p:spPr>
            <a:xfrm>
              <a:off x="4594127" y="3666764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94127" y="4476206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5109" y="3666764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5109" y="4476206"/>
              <a:ext cx="148045" cy="38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4775623" y="3540718"/>
              <a:ext cx="326217" cy="16591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5137793" y="3540718"/>
              <a:ext cx="326217" cy="16591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87566" y="3623677"/>
              <a:ext cx="862149" cy="1236617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668149" y="2220686"/>
              <a:ext cx="19417" cy="14029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538651" y="2220686"/>
              <a:ext cx="11064" cy="14029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49715" y="2365516"/>
              <a:ext cx="851084" cy="125816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714" y="2823896"/>
              <a:ext cx="1524354" cy="7997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549713" y="3616917"/>
              <a:ext cx="1626150" cy="67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0"/>
            </p:cNvCxnSpPr>
            <p:nvPr/>
          </p:nvCxnSpPr>
          <p:spPr>
            <a:xfrm flipH="1" flipV="1">
              <a:off x="3917360" y="2365516"/>
              <a:ext cx="750790" cy="13012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206212" y="2853911"/>
              <a:ext cx="1461938" cy="794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022619" y="3616917"/>
              <a:ext cx="1646971" cy="1478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0"/>
            </p:cNvCxnSpPr>
            <p:nvPr/>
          </p:nvCxnSpPr>
          <p:spPr>
            <a:xfrm flipV="1">
              <a:off x="5118641" y="3100251"/>
              <a:ext cx="1999" cy="5234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550066" y="3100251"/>
              <a:ext cx="127923" cy="536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538651" y="3204754"/>
              <a:ext cx="461555" cy="426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56069" y="3492137"/>
              <a:ext cx="592182" cy="130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4511041" y="3100252"/>
              <a:ext cx="174170" cy="522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4237075" y="3225488"/>
              <a:ext cx="413302" cy="4234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4089030" y="3491392"/>
              <a:ext cx="607423" cy="149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01840" y="2885298"/>
              <a:ext cx="504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0°</a:t>
              </a:r>
              <a:endParaRPr lang="en-CA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71692" y="2603179"/>
              <a:ext cx="74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+15°</a:t>
              </a:r>
              <a:endParaRPr lang="en-CA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3599" y="2869488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+45°</a:t>
              </a:r>
              <a:endParaRPr lang="en-CA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5246" y="3250161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+75°</a:t>
              </a:r>
              <a:endParaRPr lang="en-CA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4555" y="3210048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-75°</a:t>
              </a:r>
              <a:endParaRPr lang="en-CA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97406" y="2839351"/>
              <a:ext cx="70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-45°</a:t>
              </a:r>
              <a:endParaRPr lang="en-CA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6239" y="2532551"/>
              <a:ext cx="74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-15°</a:t>
              </a:r>
              <a:endParaRPr lang="en-CA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6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96640" y="3413760"/>
            <a:ext cx="2791098" cy="2216367"/>
            <a:chOff x="3596640" y="3413760"/>
            <a:chExt cx="2791098" cy="2216367"/>
          </a:xfrm>
        </p:grpSpPr>
        <p:sp>
          <p:nvSpPr>
            <p:cNvPr id="2" name="Smiley Face 1"/>
            <p:cNvSpPr/>
            <p:nvPr/>
          </p:nvSpPr>
          <p:spPr>
            <a:xfrm>
              <a:off x="4548051" y="4064743"/>
              <a:ext cx="914400" cy="914400"/>
            </a:xfrm>
            <a:prstGeom prst="smileyFac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 flipV="1">
              <a:off x="4188823" y="3413760"/>
              <a:ext cx="8708" cy="22163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5812971" y="3431177"/>
              <a:ext cx="0" cy="21989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7531" y="3413760"/>
              <a:ext cx="1615440" cy="1741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96640" y="5612709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778138" y="5608356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8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3204754"/>
            <a:ext cx="1445623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functionality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13909" y="4476204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3909" y="3357986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Modelling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13909" y="2239768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Behavior</a:t>
            </a:r>
            <a:endParaRPr lang="en-CA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2516778" y="3562298"/>
            <a:ext cx="997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1"/>
          </p:cNvCxnSpPr>
          <p:nvPr/>
        </p:nvCxnSpPr>
        <p:spPr>
          <a:xfrm>
            <a:off x="2516778" y="3562299"/>
            <a:ext cx="997131" cy="11182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  <a:endCxn id="5" idx="1"/>
          </p:cNvCxnSpPr>
          <p:nvPr/>
        </p:nvCxnSpPr>
        <p:spPr>
          <a:xfrm flipV="1">
            <a:off x="2516778" y="2444080"/>
            <a:ext cx="997131" cy="11182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663" y="4476204"/>
            <a:ext cx="1672046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146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31</cp:revision>
  <dcterms:created xsi:type="dcterms:W3CDTF">2017-03-29T18:21:20Z</dcterms:created>
  <dcterms:modified xsi:type="dcterms:W3CDTF">2017-04-13T18:28:47Z</dcterms:modified>
</cp:coreProperties>
</file>