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2E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6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68795-626E-4D4C-B114-0506F4BD6185}" type="datetimeFigureOut">
              <a:rPr lang="en-CA" smtClean="0"/>
              <a:t>2017-04-03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4C3D-7FAC-4F82-AAB0-B86244049A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54C3D-7FAC-4F82-AAB0-B86244049AF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096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54C3D-7FAC-4F82-AAB0-B86244049AF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675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3E83-F270-445D-87D1-EF2A7B4A1A07}" type="datetimeFigureOut">
              <a:rPr lang="en-CA" smtClean="0"/>
              <a:t>2017-04-03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FB2C-BA81-4F13-A608-7DB7B0BE77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77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3E83-F270-445D-87D1-EF2A7B4A1A07}" type="datetimeFigureOut">
              <a:rPr lang="en-CA" smtClean="0"/>
              <a:t>2017-04-03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FB2C-BA81-4F13-A608-7DB7B0BE77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75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3E83-F270-445D-87D1-EF2A7B4A1A07}" type="datetimeFigureOut">
              <a:rPr lang="en-CA" smtClean="0"/>
              <a:t>2017-04-03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FB2C-BA81-4F13-A608-7DB7B0BE77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86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3E83-F270-445D-87D1-EF2A7B4A1A07}" type="datetimeFigureOut">
              <a:rPr lang="en-CA" smtClean="0"/>
              <a:t>2017-04-03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FB2C-BA81-4F13-A608-7DB7B0BE77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80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3E83-F270-445D-87D1-EF2A7B4A1A07}" type="datetimeFigureOut">
              <a:rPr lang="en-CA" smtClean="0"/>
              <a:t>2017-04-03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FB2C-BA81-4F13-A608-7DB7B0BE77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40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3E83-F270-445D-87D1-EF2A7B4A1A07}" type="datetimeFigureOut">
              <a:rPr lang="en-CA" smtClean="0"/>
              <a:t>2017-04-03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FB2C-BA81-4F13-A608-7DB7B0BE77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24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3E83-F270-445D-87D1-EF2A7B4A1A07}" type="datetimeFigureOut">
              <a:rPr lang="en-CA" smtClean="0"/>
              <a:t>2017-04-03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FB2C-BA81-4F13-A608-7DB7B0BE77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72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3E83-F270-445D-87D1-EF2A7B4A1A07}" type="datetimeFigureOut">
              <a:rPr lang="en-CA" smtClean="0"/>
              <a:t>2017-04-03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FB2C-BA81-4F13-A608-7DB7B0BE77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79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3E83-F270-445D-87D1-EF2A7B4A1A07}" type="datetimeFigureOut">
              <a:rPr lang="en-CA" smtClean="0"/>
              <a:t>2017-04-03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FB2C-BA81-4F13-A608-7DB7B0BE77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70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3E83-F270-445D-87D1-EF2A7B4A1A07}" type="datetimeFigureOut">
              <a:rPr lang="en-CA" smtClean="0"/>
              <a:t>2017-04-03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FB2C-BA81-4F13-A608-7DB7B0BE77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28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3E83-F270-445D-87D1-EF2A7B4A1A07}" type="datetimeFigureOut">
              <a:rPr lang="en-CA" smtClean="0"/>
              <a:t>2017-04-03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FB2C-BA81-4F13-A608-7DB7B0BE77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15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3E83-F270-445D-87D1-EF2A7B4A1A07}" type="datetimeFigureOut">
              <a:rPr lang="en-CA" smtClean="0"/>
              <a:t>2017-04-03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DFB2C-BA81-4F13-A608-7DB7B0BE77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40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21422" y="517993"/>
            <a:ext cx="6300664" cy="5474903"/>
            <a:chOff x="2721422" y="517993"/>
            <a:chExt cx="6300664" cy="547490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914" y="1234435"/>
              <a:ext cx="5852172" cy="4389129"/>
            </a:xfrm>
            <a:prstGeom prst="rect">
              <a:avLst/>
            </a:prstGeom>
          </p:spPr>
        </p:pic>
        <p:sp>
          <p:nvSpPr>
            <p:cNvPr id="3" name="Freeform 2"/>
            <p:cNvSpPr/>
            <p:nvPr/>
          </p:nvSpPr>
          <p:spPr>
            <a:xfrm>
              <a:off x="3378925" y="5005255"/>
              <a:ext cx="687977" cy="618309"/>
            </a:xfrm>
            <a:custGeom>
              <a:avLst/>
              <a:gdLst>
                <a:gd name="connsiteX0" fmla="*/ 687977 w 687977"/>
                <a:gd name="connsiteY0" fmla="*/ 0 h 618309"/>
                <a:gd name="connsiteX1" fmla="*/ 209006 w 687977"/>
                <a:gd name="connsiteY1" fmla="*/ 182880 h 618309"/>
                <a:gd name="connsiteX2" fmla="*/ 566057 w 687977"/>
                <a:gd name="connsiteY2" fmla="*/ 365760 h 618309"/>
                <a:gd name="connsiteX3" fmla="*/ 0 w 687977"/>
                <a:gd name="connsiteY3" fmla="*/ 618309 h 61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977" h="618309">
                  <a:moveTo>
                    <a:pt x="687977" y="0"/>
                  </a:moveTo>
                  <a:cubicBezTo>
                    <a:pt x="458651" y="60960"/>
                    <a:pt x="229326" y="121920"/>
                    <a:pt x="209006" y="182880"/>
                  </a:cubicBezTo>
                  <a:cubicBezTo>
                    <a:pt x="188686" y="243840"/>
                    <a:pt x="600891" y="293189"/>
                    <a:pt x="566057" y="365760"/>
                  </a:cubicBezTo>
                  <a:cubicBezTo>
                    <a:pt x="531223" y="438332"/>
                    <a:pt x="92891" y="577669"/>
                    <a:pt x="0" y="618309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21422" y="5314409"/>
              <a:ext cx="896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Left foot</a:t>
              </a:r>
              <a:endParaRPr lang="en-CA" b="1" dirty="0">
                <a:solidFill>
                  <a:srgbClr val="008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91090" y="911269"/>
              <a:ext cx="1175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Left shoulder</a:t>
              </a:r>
              <a:endParaRPr lang="en-CA" b="1" dirty="0">
                <a:solidFill>
                  <a:srgbClr val="008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94203" y="5623564"/>
              <a:ext cx="1175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Right foot</a:t>
              </a:r>
              <a:endParaRPr lang="en-CA" b="1" dirty="0">
                <a:solidFill>
                  <a:srgbClr val="008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24541" y="935212"/>
              <a:ext cx="1175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Right shoulder</a:t>
              </a:r>
              <a:endParaRPr lang="en-CA" b="1" dirty="0">
                <a:solidFill>
                  <a:srgbClr val="008000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3448594" y="1576251"/>
              <a:ext cx="653143" cy="322218"/>
            </a:xfrm>
            <a:custGeom>
              <a:avLst/>
              <a:gdLst>
                <a:gd name="connsiteX0" fmla="*/ 653143 w 653143"/>
                <a:gd name="connsiteY0" fmla="*/ 322218 h 322218"/>
                <a:gd name="connsiteX1" fmla="*/ 444137 w 653143"/>
                <a:gd name="connsiteY1" fmla="*/ 43543 h 322218"/>
                <a:gd name="connsiteX2" fmla="*/ 365760 w 653143"/>
                <a:gd name="connsiteY2" fmla="*/ 226423 h 322218"/>
                <a:gd name="connsiteX3" fmla="*/ 0 w 653143"/>
                <a:gd name="connsiteY3" fmla="*/ 0 h 32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143" h="322218">
                  <a:moveTo>
                    <a:pt x="653143" y="322218"/>
                  </a:moveTo>
                  <a:cubicBezTo>
                    <a:pt x="572588" y="190863"/>
                    <a:pt x="492034" y="59509"/>
                    <a:pt x="444137" y="43543"/>
                  </a:cubicBezTo>
                  <a:cubicBezTo>
                    <a:pt x="396240" y="27577"/>
                    <a:pt x="439783" y="233680"/>
                    <a:pt x="365760" y="226423"/>
                  </a:cubicBezTo>
                  <a:cubicBezTo>
                    <a:pt x="291737" y="219166"/>
                    <a:pt x="145868" y="109583"/>
                    <a:pt x="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232848" y="1558834"/>
              <a:ext cx="314512" cy="304800"/>
            </a:xfrm>
            <a:custGeom>
              <a:avLst/>
              <a:gdLst>
                <a:gd name="connsiteX0" fmla="*/ 35838 w 314512"/>
                <a:gd name="connsiteY0" fmla="*/ 304800 h 304800"/>
                <a:gd name="connsiteX1" fmla="*/ 18421 w 314512"/>
                <a:gd name="connsiteY1" fmla="*/ 60960 h 304800"/>
                <a:gd name="connsiteX2" fmla="*/ 262261 w 314512"/>
                <a:gd name="connsiteY2" fmla="*/ 182880 h 304800"/>
                <a:gd name="connsiteX3" fmla="*/ 314512 w 314512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12" h="304800">
                  <a:moveTo>
                    <a:pt x="35838" y="304800"/>
                  </a:moveTo>
                  <a:cubicBezTo>
                    <a:pt x="8261" y="193040"/>
                    <a:pt x="-19316" y="81280"/>
                    <a:pt x="18421" y="60960"/>
                  </a:cubicBezTo>
                  <a:cubicBezTo>
                    <a:pt x="56158" y="40640"/>
                    <a:pt x="212913" y="193040"/>
                    <a:pt x="262261" y="182880"/>
                  </a:cubicBezTo>
                  <a:cubicBezTo>
                    <a:pt x="311609" y="172720"/>
                    <a:pt x="313060" y="86360"/>
                    <a:pt x="314512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008000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298095" y="5033554"/>
              <a:ext cx="371185" cy="574766"/>
            </a:xfrm>
            <a:custGeom>
              <a:avLst/>
              <a:gdLst>
                <a:gd name="connsiteX0" fmla="*/ 371185 w 371185"/>
                <a:gd name="connsiteY0" fmla="*/ 0 h 574766"/>
                <a:gd name="connsiteX1" fmla="*/ 5425 w 371185"/>
                <a:gd name="connsiteY1" fmla="*/ 278675 h 574766"/>
                <a:gd name="connsiteX2" fmla="*/ 144762 w 371185"/>
                <a:gd name="connsiteY2" fmla="*/ 418012 h 574766"/>
                <a:gd name="connsiteX3" fmla="*/ 40259 w 371185"/>
                <a:gd name="connsiteY3" fmla="*/ 574766 h 574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185" h="574766">
                  <a:moveTo>
                    <a:pt x="371185" y="0"/>
                  </a:moveTo>
                  <a:cubicBezTo>
                    <a:pt x="207173" y="104503"/>
                    <a:pt x="43162" y="209006"/>
                    <a:pt x="5425" y="278675"/>
                  </a:cubicBezTo>
                  <a:cubicBezTo>
                    <a:pt x="-32312" y="348344"/>
                    <a:pt x="138956" y="368664"/>
                    <a:pt x="144762" y="418012"/>
                  </a:cubicBezTo>
                  <a:cubicBezTo>
                    <a:pt x="150568" y="467360"/>
                    <a:pt x="95413" y="521063"/>
                    <a:pt x="40259" y="574766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6588" y="517994"/>
              <a:ext cx="117567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FF"/>
                  </a:solidFill>
                </a:rPr>
                <a:t>Left shoulder</a:t>
              </a:r>
              <a:endParaRPr lang="en-CA" b="1" dirty="0">
                <a:solidFill>
                  <a:srgbClr val="0000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67003" y="517993"/>
              <a:ext cx="117567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FF"/>
                  </a:solidFill>
                </a:rPr>
                <a:t>Right shoulder</a:t>
              </a:r>
              <a:endParaRPr lang="en-CA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322423" y="1166949"/>
              <a:ext cx="313508" cy="679268"/>
            </a:xfrm>
            <a:custGeom>
              <a:avLst/>
              <a:gdLst>
                <a:gd name="connsiteX0" fmla="*/ 313508 w 313508"/>
                <a:gd name="connsiteY0" fmla="*/ 679268 h 679268"/>
                <a:gd name="connsiteX1" fmla="*/ 278674 w 313508"/>
                <a:gd name="connsiteY1" fmla="*/ 322217 h 679268"/>
                <a:gd name="connsiteX2" fmla="*/ 104503 w 313508"/>
                <a:gd name="connsiteY2" fmla="*/ 304800 h 679268"/>
                <a:gd name="connsiteX3" fmla="*/ 0 w 313508"/>
                <a:gd name="connsiteY3" fmla="*/ 0 h 67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508" h="679268">
                  <a:moveTo>
                    <a:pt x="313508" y="679268"/>
                  </a:moveTo>
                  <a:cubicBezTo>
                    <a:pt x="313508" y="531948"/>
                    <a:pt x="313508" y="384628"/>
                    <a:pt x="278674" y="322217"/>
                  </a:cubicBezTo>
                  <a:cubicBezTo>
                    <a:pt x="243840" y="259806"/>
                    <a:pt x="150949" y="358503"/>
                    <a:pt x="104503" y="304800"/>
                  </a:cubicBezTo>
                  <a:cubicBezTo>
                    <a:pt x="58057" y="251097"/>
                    <a:pt x="29028" y="125548"/>
                    <a:pt x="0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696891" y="1158240"/>
              <a:ext cx="549560" cy="687977"/>
            </a:xfrm>
            <a:custGeom>
              <a:avLst/>
              <a:gdLst>
                <a:gd name="connsiteX0" fmla="*/ 0 w 549560"/>
                <a:gd name="connsiteY0" fmla="*/ 687977 h 687977"/>
                <a:gd name="connsiteX1" fmla="*/ 548640 w 549560"/>
                <a:gd name="connsiteY1" fmla="*/ 391886 h 687977"/>
                <a:gd name="connsiteX2" fmla="*/ 139338 w 549560"/>
                <a:gd name="connsiteY2" fmla="*/ 313509 h 687977"/>
                <a:gd name="connsiteX3" fmla="*/ 496389 w 549560"/>
                <a:gd name="connsiteY3" fmla="*/ 0 h 68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560" h="687977">
                  <a:moveTo>
                    <a:pt x="0" y="687977"/>
                  </a:moveTo>
                  <a:cubicBezTo>
                    <a:pt x="262708" y="571137"/>
                    <a:pt x="525417" y="454297"/>
                    <a:pt x="548640" y="391886"/>
                  </a:cubicBezTo>
                  <a:cubicBezTo>
                    <a:pt x="571863" y="329475"/>
                    <a:pt x="148046" y="378823"/>
                    <a:pt x="139338" y="313509"/>
                  </a:cubicBezTo>
                  <a:cubicBezTo>
                    <a:pt x="130630" y="248195"/>
                    <a:pt x="313509" y="124097"/>
                    <a:pt x="496389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01394" y="583474"/>
              <a:ext cx="513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FF"/>
                  </a:solidFill>
                </a:rPr>
                <a:t>=</a:t>
              </a:r>
              <a:endParaRPr lang="en-CA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4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169914" y="1154668"/>
            <a:ext cx="5852172" cy="4468896"/>
            <a:chOff x="3169914" y="1154668"/>
            <a:chExt cx="5852172" cy="446889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914" y="1234435"/>
              <a:ext cx="5852172" cy="4389129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 flipH="1">
              <a:off x="5624945" y="2327564"/>
              <a:ext cx="18473" cy="26416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4100945" y="1579418"/>
              <a:ext cx="1431637" cy="2410691"/>
            </a:xfrm>
            <a:custGeom>
              <a:avLst/>
              <a:gdLst>
                <a:gd name="connsiteX0" fmla="*/ 1431637 w 1431637"/>
                <a:gd name="connsiteY0" fmla="*/ 2410691 h 2410691"/>
                <a:gd name="connsiteX1" fmla="*/ 969819 w 1431637"/>
                <a:gd name="connsiteY1" fmla="*/ 905164 h 2410691"/>
                <a:gd name="connsiteX2" fmla="*/ 498764 w 1431637"/>
                <a:gd name="connsiteY2" fmla="*/ 1413164 h 2410691"/>
                <a:gd name="connsiteX3" fmla="*/ 0 w 1431637"/>
                <a:gd name="connsiteY3" fmla="*/ 0 h 2410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1637" h="2410691">
                  <a:moveTo>
                    <a:pt x="1431637" y="2410691"/>
                  </a:moveTo>
                  <a:cubicBezTo>
                    <a:pt x="1278467" y="1741054"/>
                    <a:pt x="1125298" y="1071418"/>
                    <a:pt x="969819" y="905164"/>
                  </a:cubicBezTo>
                  <a:cubicBezTo>
                    <a:pt x="814340" y="738910"/>
                    <a:pt x="660400" y="1564025"/>
                    <a:pt x="498764" y="1413164"/>
                  </a:cubicBezTo>
                  <a:cubicBezTo>
                    <a:pt x="337128" y="1262303"/>
                    <a:pt x="168564" y="631151"/>
                    <a:pt x="0" y="0"/>
                  </a:cubicBezTo>
                </a:path>
              </a:pathLst>
            </a:custGeom>
            <a:noFill/>
            <a:ln w="38100">
              <a:solidFill>
                <a:srgbClr val="FFB42E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705474" y="1524000"/>
              <a:ext cx="1323975" cy="1685925"/>
            </a:xfrm>
            <a:custGeom>
              <a:avLst/>
              <a:gdLst>
                <a:gd name="connsiteX0" fmla="*/ 0 w 1352550"/>
                <a:gd name="connsiteY0" fmla="*/ 1685925 h 1685925"/>
                <a:gd name="connsiteX1" fmla="*/ 571500 w 1352550"/>
                <a:gd name="connsiteY1" fmla="*/ 647700 h 1685925"/>
                <a:gd name="connsiteX2" fmla="*/ 1038225 w 1352550"/>
                <a:gd name="connsiteY2" fmla="*/ 1162050 h 1685925"/>
                <a:gd name="connsiteX3" fmla="*/ 1352550 w 1352550"/>
                <a:gd name="connsiteY3" fmla="*/ 0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2550" h="1685925">
                  <a:moveTo>
                    <a:pt x="0" y="1685925"/>
                  </a:moveTo>
                  <a:cubicBezTo>
                    <a:pt x="199231" y="1210468"/>
                    <a:pt x="398463" y="735012"/>
                    <a:pt x="571500" y="647700"/>
                  </a:cubicBezTo>
                  <a:cubicBezTo>
                    <a:pt x="744537" y="560388"/>
                    <a:pt x="908050" y="1270000"/>
                    <a:pt x="1038225" y="1162050"/>
                  </a:cubicBezTo>
                  <a:cubicBezTo>
                    <a:pt x="1168400" y="1054100"/>
                    <a:pt x="1260475" y="527050"/>
                    <a:pt x="1352550" y="0"/>
                  </a:cubicBezTo>
                </a:path>
              </a:pathLst>
            </a:custGeom>
            <a:noFill/>
            <a:ln w="38100">
              <a:solidFill>
                <a:srgbClr val="FFB42E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905500" y="4114549"/>
              <a:ext cx="1314450" cy="474919"/>
            </a:xfrm>
            <a:custGeom>
              <a:avLst/>
              <a:gdLst>
                <a:gd name="connsiteX0" fmla="*/ 0 w 1314450"/>
                <a:gd name="connsiteY0" fmla="*/ 9776 h 474919"/>
                <a:gd name="connsiteX1" fmla="*/ 962025 w 1314450"/>
                <a:gd name="connsiteY1" fmla="*/ 57401 h 474919"/>
                <a:gd name="connsiteX2" fmla="*/ 552450 w 1314450"/>
                <a:gd name="connsiteY2" fmla="*/ 447926 h 474919"/>
                <a:gd name="connsiteX3" fmla="*/ 1314450 w 1314450"/>
                <a:gd name="connsiteY3" fmla="*/ 409826 h 47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4450" h="474919">
                  <a:moveTo>
                    <a:pt x="0" y="9776"/>
                  </a:moveTo>
                  <a:cubicBezTo>
                    <a:pt x="434975" y="-2924"/>
                    <a:pt x="869950" y="-15624"/>
                    <a:pt x="962025" y="57401"/>
                  </a:cubicBezTo>
                  <a:cubicBezTo>
                    <a:pt x="1054100" y="130426"/>
                    <a:pt x="493713" y="389189"/>
                    <a:pt x="552450" y="447926"/>
                  </a:cubicBezTo>
                  <a:cubicBezTo>
                    <a:pt x="611187" y="506663"/>
                    <a:pt x="962818" y="458244"/>
                    <a:pt x="1314450" y="409826"/>
                  </a:cubicBezTo>
                </a:path>
              </a:pathLst>
            </a:custGeom>
            <a:noFill/>
            <a:ln w="38100">
              <a:solidFill>
                <a:srgbClr val="FFB42E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00832" y="1242228"/>
              <a:ext cx="1800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B42E"/>
                  </a:solidFill>
                </a:rPr>
                <a:t>Left triangle area</a:t>
              </a:r>
              <a:endParaRPr lang="en-CA" b="1" dirty="0">
                <a:solidFill>
                  <a:srgbClr val="FFB42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01171" y="1154668"/>
              <a:ext cx="2268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B42E"/>
                  </a:solidFill>
                </a:rPr>
                <a:t>Center rectangle area</a:t>
              </a:r>
              <a:endParaRPr lang="en-CA" b="1" dirty="0">
                <a:solidFill>
                  <a:srgbClr val="FFB42E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9541" y="4093579"/>
              <a:ext cx="15357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B42E"/>
                  </a:solidFill>
                </a:rPr>
                <a:t>Right triangle area</a:t>
              </a:r>
              <a:endParaRPr lang="en-CA" b="1" dirty="0">
                <a:solidFill>
                  <a:srgbClr val="FFB42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0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24</Words>
  <Application>Microsoft Office PowerPoint</Application>
  <PresentationFormat>Widescreen</PresentationFormat>
  <Paragraphs>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4</cp:revision>
  <dcterms:created xsi:type="dcterms:W3CDTF">2017-04-03T23:39:13Z</dcterms:created>
  <dcterms:modified xsi:type="dcterms:W3CDTF">2017-04-04T02:05:43Z</dcterms:modified>
</cp:coreProperties>
</file>