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BD8C2-ECD7-44C8-A169-433125DF83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ED4858F-3A5F-4FFC-A4B4-EBC382B7508A}">
      <dgm:prSet phldrT="[Text]"/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Perception</a:t>
          </a:r>
          <a:endParaRPr lang="en-CA" dirty="0">
            <a:solidFill>
              <a:schemeClr val="tx1"/>
            </a:solidFill>
          </a:endParaRPr>
        </a:p>
      </dgm:t>
    </dgm:pt>
    <dgm:pt modelId="{793BF874-892E-426B-B5A0-0BCCB3D96306}" type="parTrans" cxnId="{8D74A554-B8FE-4956-ADBD-7B42E3BB37A1}">
      <dgm:prSet/>
      <dgm:spPr/>
      <dgm:t>
        <a:bodyPr/>
        <a:lstStyle/>
        <a:p>
          <a:endParaRPr lang="en-CA"/>
        </a:p>
      </dgm:t>
    </dgm:pt>
    <dgm:pt modelId="{33CACE29-13FD-4E7C-99A4-3E9AFE0D4851}" type="sibTrans" cxnId="{8D74A554-B8FE-4956-ADBD-7B42E3BB37A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1D5DB712-C9B0-4D4A-8792-D77914325DF1}">
      <dgm:prSet phldrT="[Text]"/>
      <dgm:spPr>
        <a:solidFill>
          <a:srgbClr val="FF00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Model</a:t>
          </a:r>
          <a:endParaRPr lang="en-CA" dirty="0">
            <a:solidFill>
              <a:schemeClr val="tx1"/>
            </a:solidFill>
          </a:endParaRPr>
        </a:p>
      </dgm:t>
    </dgm:pt>
    <dgm:pt modelId="{2D8E58C1-4CA9-4826-B5D3-ECAED8347780}" type="parTrans" cxnId="{CCB633A2-C6D7-4535-AEDF-7DB075058558}">
      <dgm:prSet/>
      <dgm:spPr/>
      <dgm:t>
        <a:bodyPr/>
        <a:lstStyle/>
        <a:p>
          <a:endParaRPr lang="en-CA"/>
        </a:p>
      </dgm:t>
    </dgm:pt>
    <dgm:pt modelId="{9A3C1EC4-8C6D-47F7-8B2F-5C6876753BA9}" type="sibTrans" cxnId="{CCB633A2-C6D7-4535-AEDF-7DB07505855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05BFE8FB-0B9D-4C29-8E88-058E49DACC04}">
      <dgm:prSet phldrT="[Text]"/>
      <dgm:spPr>
        <a:solidFill>
          <a:srgbClr val="7030A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Behavior</a:t>
          </a:r>
          <a:endParaRPr lang="en-CA" dirty="0">
            <a:solidFill>
              <a:schemeClr val="tx1"/>
            </a:solidFill>
          </a:endParaRPr>
        </a:p>
      </dgm:t>
    </dgm:pt>
    <dgm:pt modelId="{B29BBF60-60FA-4FE7-818A-FBD0B67D3F7A}" type="parTrans" cxnId="{FCB2B024-99A1-4418-8CE3-40B6DCE715B8}">
      <dgm:prSet/>
      <dgm:spPr/>
      <dgm:t>
        <a:bodyPr/>
        <a:lstStyle/>
        <a:p>
          <a:endParaRPr lang="en-CA"/>
        </a:p>
      </dgm:t>
    </dgm:pt>
    <dgm:pt modelId="{1A5CA231-4C76-4E57-9B90-763D82E92A89}" type="sibTrans" cxnId="{FCB2B024-99A1-4418-8CE3-40B6DCE715B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C081881B-63F2-4342-92AA-737609B11631}">
      <dgm:prSet phldrT="[Text]" custT="1"/>
      <dgm:spPr>
        <a:solidFill>
          <a:srgbClr val="39FC18"/>
        </a:solidFill>
        <a:ln w="38100"/>
      </dgm:spPr>
      <dgm:t>
        <a:bodyPr/>
        <a:lstStyle/>
        <a:p>
          <a:endParaRPr lang="en-CA" sz="1400" dirty="0">
            <a:solidFill>
              <a:schemeClr val="tx1"/>
            </a:solidFill>
          </a:endParaRPr>
        </a:p>
      </dgm:t>
    </dgm:pt>
    <dgm:pt modelId="{5D2D7081-9684-4207-BF2F-7A9865FC4A10}" type="parTrans" cxnId="{035D3D7E-5AA9-4159-A6F8-4299A10B95C1}">
      <dgm:prSet/>
      <dgm:spPr/>
      <dgm:t>
        <a:bodyPr/>
        <a:lstStyle/>
        <a:p>
          <a:endParaRPr lang="en-CA"/>
        </a:p>
      </dgm:t>
    </dgm:pt>
    <dgm:pt modelId="{69822BE4-AC63-4FF1-9D38-4D1C0EED27F2}" type="sibTrans" cxnId="{035D3D7E-5AA9-4159-A6F8-4299A10B95C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64F1BD1E-66F8-432E-BE4C-0EB0DE5CE1CC}" type="pres">
      <dgm:prSet presAssocID="{64ABD8C2-ECD7-44C8-A169-433125DF83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E07DE7D-718B-4CB2-AA2E-D23982A932D1}" type="pres">
      <dgm:prSet presAssocID="{FED4858F-3A5F-4FFC-A4B4-EBC382B750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6425ED0-4AD6-4766-B373-36CCA0A67A1C}" type="pres">
      <dgm:prSet presAssocID="{33CACE29-13FD-4E7C-99A4-3E9AFE0D4851}" presName="sibTrans" presStyleLbl="sibTrans2D1" presStyleIdx="0" presStyleCnt="4"/>
      <dgm:spPr/>
      <dgm:t>
        <a:bodyPr/>
        <a:lstStyle/>
        <a:p>
          <a:endParaRPr lang="en-CA"/>
        </a:p>
      </dgm:t>
    </dgm:pt>
    <dgm:pt modelId="{7E94931B-8046-4F8C-935E-4660A85BB752}" type="pres">
      <dgm:prSet presAssocID="{33CACE29-13FD-4E7C-99A4-3E9AFE0D4851}" presName="connectorText" presStyleLbl="sibTrans2D1" presStyleIdx="0" presStyleCnt="4"/>
      <dgm:spPr/>
      <dgm:t>
        <a:bodyPr/>
        <a:lstStyle/>
        <a:p>
          <a:endParaRPr lang="en-CA"/>
        </a:p>
      </dgm:t>
    </dgm:pt>
    <dgm:pt modelId="{742E0124-C599-4FD8-B389-2B6687B801F2}" type="pres">
      <dgm:prSet presAssocID="{1D5DB712-C9B0-4D4A-8792-D77914325D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197B806-8927-42F9-8DB2-C11F205F4A6F}" type="pres">
      <dgm:prSet presAssocID="{9A3C1EC4-8C6D-47F7-8B2F-5C6876753BA9}" presName="sibTrans" presStyleLbl="sibTrans2D1" presStyleIdx="1" presStyleCnt="4"/>
      <dgm:spPr/>
      <dgm:t>
        <a:bodyPr/>
        <a:lstStyle/>
        <a:p>
          <a:endParaRPr lang="en-CA"/>
        </a:p>
      </dgm:t>
    </dgm:pt>
    <dgm:pt modelId="{23FADA5C-AB27-4563-8D37-04B6B1CBD4E6}" type="pres">
      <dgm:prSet presAssocID="{9A3C1EC4-8C6D-47F7-8B2F-5C6876753BA9}" presName="connectorText" presStyleLbl="sibTrans2D1" presStyleIdx="1" presStyleCnt="4"/>
      <dgm:spPr/>
      <dgm:t>
        <a:bodyPr/>
        <a:lstStyle/>
        <a:p>
          <a:endParaRPr lang="en-CA"/>
        </a:p>
      </dgm:t>
    </dgm:pt>
    <dgm:pt modelId="{F84A86B9-CC84-424B-A766-589E39F5C2D0}" type="pres">
      <dgm:prSet presAssocID="{05BFE8FB-0B9D-4C29-8E88-058E49DACC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42EA79-37AD-4DDD-9377-AC78D2F8F9EA}" type="pres">
      <dgm:prSet presAssocID="{1A5CA231-4C76-4E57-9B90-763D82E92A89}" presName="sibTrans" presStyleLbl="sibTrans2D1" presStyleIdx="2" presStyleCnt="4"/>
      <dgm:spPr/>
      <dgm:t>
        <a:bodyPr/>
        <a:lstStyle/>
        <a:p>
          <a:endParaRPr lang="en-CA"/>
        </a:p>
      </dgm:t>
    </dgm:pt>
    <dgm:pt modelId="{A7BEECEB-CC77-4E7C-9F83-321206BE987C}" type="pres">
      <dgm:prSet presAssocID="{1A5CA231-4C76-4E57-9B90-763D82E92A89}" presName="connectorText" presStyleLbl="sibTrans2D1" presStyleIdx="2" presStyleCnt="4"/>
      <dgm:spPr/>
      <dgm:t>
        <a:bodyPr/>
        <a:lstStyle/>
        <a:p>
          <a:endParaRPr lang="en-CA"/>
        </a:p>
      </dgm:t>
    </dgm:pt>
    <dgm:pt modelId="{5BB2CD4B-EEB5-4212-BE20-C511F883E88B}" type="pres">
      <dgm:prSet presAssocID="{C081881B-63F2-4342-92AA-737609B116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06C34-CAA5-4218-8AA9-920979CC52E7}" type="pres">
      <dgm:prSet presAssocID="{69822BE4-AC63-4FF1-9D38-4D1C0EED27F2}" presName="sibTrans" presStyleLbl="sibTrans2D1" presStyleIdx="3" presStyleCnt="4"/>
      <dgm:spPr/>
      <dgm:t>
        <a:bodyPr/>
        <a:lstStyle/>
        <a:p>
          <a:endParaRPr lang="en-CA"/>
        </a:p>
      </dgm:t>
    </dgm:pt>
    <dgm:pt modelId="{A468823B-CC0A-4DED-9FBD-908CB895071B}" type="pres">
      <dgm:prSet presAssocID="{69822BE4-AC63-4FF1-9D38-4D1C0EED27F2}" presName="connectorText" presStyleLbl="sibTrans2D1" presStyleIdx="3" presStyleCnt="4"/>
      <dgm:spPr/>
      <dgm:t>
        <a:bodyPr/>
        <a:lstStyle/>
        <a:p>
          <a:endParaRPr lang="en-CA"/>
        </a:p>
      </dgm:t>
    </dgm:pt>
  </dgm:ptLst>
  <dgm:cxnLst>
    <dgm:cxn modelId="{DE00C0E2-C030-4C83-A3B0-200D281CDACA}" type="presOf" srcId="{33CACE29-13FD-4E7C-99A4-3E9AFE0D4851}" destId="{7E94931B-8046-4F8C-935E-4660A85BB752}" srcOrd="1" destOrd="0" presId="urn:microsoft.com/office/officeart/2005/8/layout/cycle2"/>
    <dgm:cxn modelId="{E51A2FBE-31A4-40A7-B109-22494042090B}" type="presOf" srcId="{64ABD8C2-ECD7-44C8-A169-433125DF831B}" destId="{64F1BD1E-66F8-432E-BE4C-0EB0DE5CE1CC}" srcOrd="0" destOrd="0" presId="urn:microsoft.com/office/officeart/2005/8/layout/cycle2"/>
    <dgm:cxn modelId="{2296143D-2B9E-4628-B733-E9A223D0DF76}" type="presOf" srcId="{33CACE29-13FD-4E7C-99A4-3E9AFE0D4851}" destId="{A6425ED0-4AD6-4766-B373-36CCA0A67A1C}" srcOrd="0" destOrd="0" presId="urn:microsoft.com/office/officeart/2005/8/layout/cycle2"/>
    <dgm:cxn modelId="{BF399FCD-C735-46AA-B567-7CDDAB9C517C}" type="presOf" srcId="{C081881B-63F2-4342-92AA-737609B11631}" destId="{5BB2CD4B-EEB5-4212-BE20-C511F883E88B}" srcOrd="0" destOrd="0" presId="urn:microsoft.com/office/officeart/2005/8/layout/cycle2"/>
    <dgm:cxn modelId="{035D3D7E-5AA9-4159-A6F8-4299A10B95C1}" srcId="{64ABD8C2-ECD7-44C8-A169-433125DF831B}" destId="{C081881B-63F2-4342-92AA-737609B11631}" srcOrd="3" destOrd="0" parTransId="{5D2D7081-9684-4207-BF2F-7A9865FC4A10}" sibTransId="{69822BE4-AC63-4FF1-9D38-4D1C0EED27F2}"/>
    <dgm:cxn modelId="{3A9A4800-1756-445D-8C96-6ACC269AF025}" type="presOf" srcId="{9A3C1EC4-8C6D-47F7-8B2F-5C6876753BA9}" destId="{E197B806-8927-42F9-8DB2-C11F205F4A6F}" srcOrd="0" destOrd="0" presId="urn:microsoft.com/office/officeart/2005/8/layout/cycle2"/>
    <dgm:cxn modelId="{FCB2B024-99A1-4418-8CE3-40B6DCE715B8}" srcId="{64ABD8C2-ECD7-44C8-A169-433125DF831B}" destId="{05BFE8FB-0B9D-4C29-8E88-058E49DACC04}" srcOrd="2" destOrd="0" parTransId="{B29BBF60-60FA-4FE7-818A-FBD0B67D3F7A}" sibTransId="{1A5CA231-4C76-4E57-9B90-763D82E92A89}"/>
    <dgm:cxn modelId="{CCB633A2-C6D7-4535-AEDF-7DB075058558}" srcId="{64ABD8C2-ECD7-44C8-A169-433125DF831B}" destId="{1D5DB712-C9B0-4D4A-8792-D77914325DF1}" srcOrd="1" destOrd="0" parTransId="{2D8E58C1-4CA9-4826-B5D3-ECAED8347780}" sibTransId="{9A3C1EC4-8C6D-47F7-8B2F-5C6876753BA9}"/>
    <dgm:cxn modelId="{9B098824-21D8-46C2-8529-662FEFFBCDF6}" type="presOf" srcId="{69822BE4-AC63-4FF1-9D38-4D1C0EED27F2}" destId="{3E506C34-CAA5-4218-8AA9-920979CC52E7}" srcOrd="0" destOrd="0" presId="urn:microsoft.com/office/officeart/2005/8/layout/cycle2"/>
    <dgm:cxn modelId="{C0014A9F-B461-4705-8FE6-6D69C4067BA8}" type="presOf" srcId="{1A5CA231-4C76-4E57-9B90-763D82E92A89}" destId="{A7BEECEB-CC77-4E7C-9F83-321206BE987C}" srcOrd="1" destOrd="0" presId="urn:microsoft.com/office/officeart/2005/8/layout/cycle2"/>
    <dgm:cxn modelId="{723C978E-061A-480F-BF8A-1673F33E7013}" type="presOf" srcId="{69822BE4-AC63-4FF1-9D38-4D1C0EED27F2}" destId="{A468823B-CC0A-4DED-9FBD-908CB895071B}" srcOrd="1" destOrd="0" presId="urn:microsoft.com/office/officeart/2005/8/layout/cycle2"/>
    <dgm:cxn modelId="{73AB89F3-16F1-44D2-B10B-2E0CD624E13A}" type="presOf" srcId="{1D5DB712-C9B0-4D4A-8792-D77914325DF1}" destId="{742E0124-C599-4FD8-B389-2B6687B801F2}" srcOrd="0" destOrd="0" presId="urn:microsoft.com/office/officeart/2005/8/layout/cycle2"/>
    <dgm:cxn modelId="{3E141AF4-093F-43A9-97EC-2FD9AA60DE43}" type="presOf" srcId="{1A5CA231-4C76-4E57-9B90-763D82E92A89}" destId="{DF42EA79-37AD-4DDD-9377-AC78D2F8F9EA}" srcOrd="0" destOrd="0" presId="urn:microsoft.com/office/officeart/2005/8/layout/cycle2"/>
    <dgm:cxn modelId="{4D173138-A794-44B1-A045-410F85542174}" type="presOf" srcId="{9A3C1EC4-8C6D-47F7-8B2F-5C6876753BA9}" destId="{23FADA5C-AB27-4563-8D37-04B6B1CBD4E6}" srcOrd="1" destOrd="0" presId="urn:microsoft.com/office/officeart/2005/8/layout/cycle2"/>
    <dgm:cxn modelId="{8D74A554-B8FE-4956-ADBD-7B42E3BB37A1}" srcId="{64ABD8C2-ECD7-44C8-A169-433125DF831B}" destId="{FED4858F-3A5F-4FFC-A4B4-EBC382B7508A}" srcOrd="0" destOrd="0" parTransId="{793BF874-892E-426B-B5A0-0BCCB3D96306}" sibTransId="{33CACE29-13FD-4E7C-99A4-3E9AFE0D4851}"/>
    <dgm:cxn modelId="{E5BA7F02-3D69-4C2C-A653-6F1A9F8A165C}" type="presOf" srcId="{05BFE8FB-0B9D-4C29-8E88-058E49DACC04}" destId="{F84A86B9-CC84-424B-A766-589E39F5C2D0}" srcOrd="0" destOrd="0" presId="urn:microsoft.com/office/officeart/2005/8/layout/cycle2"/>
    <dgm:cxn modelId="{AAD5597A-6A50-475A-BEA8-0E4B59226268}" type="presOf" srcId="{FED4858F-3A5F-4FFC-A4B4-EBC382B7508A}" destId="{3E07DE7D-718B-4CB2-AA2E-D23982A932D1}" srcOrd="0" destOrd="0" presId="urn:microsoft.com/office/officeart/2005/8/layout/cycle2"/>
    <dgm:cxn modelId="{7A0AE6A1-7F29-48B3-B1A9-4383AEF5D4B3}" type="presParOf" srcId="{64F1BD1E-66F8-432E-BE4C-0EB0DE5CE1CC}" destId="{3E07DE7D-718B-4CB2-AA2E-D23982A932D1}" srcOrd="0" destOrd="0" presId="urn:microsoft.com/office/officeart/2005/8/layout/cycle2"/>
    <dgm:cxn modelId="{6AD1672E-B54A-4EED-B806-8F4CF0A4EDB2}" type="presParOf" srcId="{64F1BD1E-66F8-432E-BE4C-0EB0DE5CE1CC}" destId="{A6425ED0-4AD6-4766-B373-36CCA0A67A1C}" srcOrd="1" destOrd="0" presId="urn:microsoft.com/office/officeart/2005/8/layout/cycle2"/>
    <dgm:cxn modelId="{C2264EC3-FEFF-4E50-9F06-C279F7EF7566}" type="presParOf" srcId="{A6425ED0-4AD6-4766-B373-36CCA0A67A1C}" destId="{7E94931B-8046-4F8C-935E-4660A85BB752}" srcOrd="0" destOrd="0" presId="urn:microsoft.com/office/officeart/2005/8/layout/cycle2"/>
    <dgm:cxn modelId="{E20ECCC0-D5DE-4520-94C0-048C6DFE8DB2}" type="presParOf" srcId="{64F1BD1E-66F8-432E-BE4C-0EB0DE5CE1CC}" destId="{742E0124-C599-4FD8-B389-2B6687B801F2}" srcOrd="2" destOrd="0" presId="urn:microsoft.com/office/officeart/2005/8/layout/cycle2"/>
    <dgm:cxn modelId="{9B999EAC-7AD9-409B-A760-F664DDF6CD91}" type="presParOf" srcId="{64F1BD1E-66F8-432E-BE4C-0EB0DE5CE1CC}" destId="{E197B806-8927-42F9-8DB2-C11F205F4A6F}" srcOrd="3" destOrd="0" presId="urn:microsoft.com/office/officeart/2005/8/layout/cycle2"/>
    <dgm:cxn modelId="{2D1FC226-69D8-422F-BE34-F1CD06C1178C}" type="presParOf" srcId="{E197B806-8927-42F9-8DB2-C11F205F4A6F}" destId="{23FADA5C-AB27-4563-8D37-04B6B1CBD4E6}" srcOrd="0" destOrd="0" presId="urn:microsoft.com/office/officeart/2005/8/layout/cycle2"/>
    <dgm:cxn modelId="{C1DDA80E-66EF-46AD-B9BD-E6715B2EF71C}" type="presParOf" srcId="{64F1BD1E-66F8-432E-BE4C-0EB0DE5CE1CC}" destId="{F84A86B9-CC84-424B-A766-589E39F5C2D0}" srcOrd="4" destOrd="0" presId="urn:microsoft.com/office/officeart/2005/8/layout/cycle2"/>
    <dgm:cxn modelId="{CA293F11-7C9E-415C-9185-8DDDA6EBFC4D}" type="presParOf" srcId="{64F1BD1E-66F8-432E-BE4C-0EB0DE5CE1CC}" destId="{DF42EA79-37AD-4DDD-9377-AC78D2F8F9EA}" srcOrd="5" destOrd="0" presId="urn:microsoft.com/office/officeart/2005/8/layout/cycle2"/>
    <dgm:cxn modelId="{415B14F5-05BD-4CCE-ACD3-D914AB8AB982}" type="presParOf" srcId="{DF42EA79-37AD-4DDD-9377-AC78D2F8F9EA}" destId="{A7BEECEB-CC77-4E7C-9F83-321206BE987C}" srcOrd="0" destOrd="0" presId="urn:microsoft.com/office/officeart/2005/8/layout/cycle2"/>
    <dgm:cxn modelId="{14905C48-87B0-4ECC-B542-5839B14B61AF}" type="presParOf" srcId="{64F1BD1E-66F8-432E-BE4C-0EB0DE5CE1CC}" destId="{5BB2CD4B-EEB5-4212-BE20-C511F883E88B}" srcOrd="6" destOrd="0" presId="urn:microsoft.com/office/officeart/2005/8/layout/cycle2"/>
    <dgm:cxn modelId="{AAC8D429-FAB2-4DC0-B593-419B1BFE5B57}" type="presParOf" srcId="{64F1BD1E-66F8-432E-BE4C-0EB0DE5CE1CC}" destId="{3E506C34-CAA5-4218-8AA9-920979CC52E7}" srcOrd="7" destOrd="0" presId="urn:microsoft.com/office/officeart/2005/8/layout/cycle2"/>
    <dgm:cxn modelId="{EF1C8244-9A20-4454-BCA0-398F74050979}" type="presParOf" srcId="{3E506C34-CAA5-4218-8AA9-920979CC52E7}" destId="{A468823B-CC0A-4DED-9FBD-908CB89507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DE7D-718B-4CB2-AA2E-D23982A932D1}">
      <dsp:nvSpPr>
        <dsp:cNvPr id="0" name=""/>
        <dsp:cNvSpPr/>
      </dsp:nvSpPr>
      <dsp:spPr>
        <a:xfrm>
          <a:off x="2504023" y="1085"/>
          <a:ext cx="1626157" cy="1626157"/>
        </a:xfrm>
        <a:prstGeom prst="ellipse">
          <a:avLst/>
        </a:prstGeom>
        <a:solidFill>
          <a:srgbClr val="FFFF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Perception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239230"/>
        <a:ext cx="1149867" cy="1149867"/>
      </dsp:txXfrm>
    </dsp:sp>
    <dsp:sp modelId="{A6425ED0-4AD6-4766-B373-36CCA0A67A1C}">
      <dsp:nvSpPr>
        <dsp:cNvPr id="0" name=""/>
        <dsp:cNvSpPr/>
      </dsp:nvSpPr>
      <dsp:spPr>
        <a:xfrm rot="2700000">
          <a:off x="3955514" y="1393973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3974477" y="1457959"/>
        <a:ext cx="302135" cy="329296"/>
      </dsp:txXfrm>
    </dsp:sp>
    <dsp:sp modelId="{742E0124-C599-4FD8-B389-2B6687B801F2}">
      <dsp:nvSpPr>
        <dsp:cNvPr id="0" name=""/>
        <dsp:cNvSpPr/>
      </dsp:nvSpPr>
      <dsp:spPr>
        <a:xfrm>
          <a:off x="4229745" y="1726807"/>
          <a:ext cx="1626157" cy="1626157"/>
        </a:xfrm>
        <a:prstGeom prst="ellipse">
          <a:avLst/>
        </a:prstGeom>
        <a:solidFill>
          <a:srgbClr val="FF00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Model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4467890" y="1964952"/>
        <a:ext cx="1149867" cy="1149867"/>
      </dsp:txXfrm>
    </dsp:sp>
    <dsp:sp modelId="{E197B806-8927-42F9-8DB2-C11F205F4A6F}">
      <dsp:nvSpPr>
        <dsp:cNvPr id="0" name=""/>
        <dsp:cNvSpPr/>
      </dsp:nvSpPr>
      <dsp:spPr>
        <a:xfrm rot="8100000">
          <a:off x="3972790" y="3119694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083313" y="3183680"/>
        <a:ext cx="302135" cy="329296"/>
      </dsp:txXfrm>
    </dsp:sp>
    <dsp:sp modelId="{F84A86B9-CC84-424B-A766-589E39F5C2D0}">
      <dsp:nvSpPr>
        <dsp:cNvPr id="0" name=""/>
        <dsp:cNvSpPr/>
      </dsp:nvSpPr>
      <dsp:spPr>
        <a:xfrm>
          <a:off x="2504023" y="3452528"/>
          <a:ext cx="1626157" cy="1626157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Behavior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3690673"/>
        <a:ext cx="1149867" cy="1149867"/>
      </dsp:txXfrm>
    </dsp:sp>
    <dsp:sp modelId="{DF42EA79-37AD-4DDD-9377-AC78D2F8F9EA}">
      <dsp:nvSpPr>
        <dsp:cNvPr id="0" name=""/>
        <dsp:cNvSpPr/>
      </dsp:nvSpPr>
      <dsp:spPr>
        <a:xfrm rot="13500000">
          <a:off x="2247068" y="3136970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2357591" y="3292516"/>
        <a:ext cx="302135" cy="329296"/>
      </dsp:txXfrm>
    </dsp:sp>
    <dsp:sp modelId="{5BB2CD4B-EEB5-4212-BE20-C511F883E88B}">
      <dsp:nvSpPr>
        <dsp:cNvPr id="0" name=""/>
        <dsp:cNvSpPr/>
      </dsp:nvSpPr>
      <dsp:spPr>
        <a:xfrm>
          <a:off x="778302" y="1726807"/>
          <a:ext cx="1626157" cy="1626157"/>
        </a:xfrm>
        <a:prstGeom prst="ellipse">
          <a:avLst/>
        </a:prstGeom>
        <a:solidFill>
          <a:srgbClr val="39FC18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>
            <a:solidFill>
              <a:schemeClr val="tx1"/>
            </a:solidFill>
          </a:endParaRPr>
        </a:p>
      </dsp:txBody>
      <dsp:txXfrm>
        <a:off x="1016447" y="1964952"/>
        <a:ext cx="1149867" cy="1149867"/>
      </dsp:txXfrm>
    </dsp:sp>
    <dsp:sp modelId="{3E506C34-CAA5-4218-8AA9-920979CC52E7}">
      <dsp:nvSpPr>
        <dsp:cNvPr id="0" name=""/>
        <dsp:cNvSpPr/>
      </dsp:nvSpPr>
      <dsp:spPr>
        <a:xfrm rot="18900000">
          <a:off x="2229792" y="1411248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248755" y="1566794"/>
        <a:ext cx="302135" cy="32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F95A-29A3-4187-BF3A-74A3882354E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00189" y="643430"/>
            <a:ext cx="6634205" cy="5079772"/>
            <a:chOff x="1700189" y="643430"/>
            <a:chExt cx="6634205" cy="5079772"/>
          </a:xfrm>
        </p:grpSpPr>
        <p:grpSp>
          <p:nvGrpSpPr>
            <p:cNvPr id="4" name="Group 3"/>
            <p:cNvGrpSpPr/>
            <p:nvPr/>
          </p:nvGrpSpPr>
          <p:grpSpPr>
            <a:xfrm>
              <a:off x="1700189" y="643430"/>
              <a:ext cx="6634205" cy="5079772"/>
              <a:chOff x="3696043" y="1663337"/>
              <a:chExt cx="6634205" cy="5079772"/>
            </a:xfrm>
          </p:grpSpPr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34802215"/>
                  </p:ext>
                </p:extLst>
              </p:nvPr>
            </p:nvGraphicFramePr>
            <p:xfrm>
              <a:off x="3696043" y="1663337"/>
              <a:ext cx="6634205" cy="50797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4569678" y="4018557"/>
                <a:ext cx="1536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Environment</a:t>
                </a:r>
                <a:endParaRPr lang="en-CA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7899" y="4176346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Informs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1107" y="4108938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2264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Fills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87206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Constructs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497875" y="804870"/>
            <a:ext cx="8168640" cy="5839769"/>
            <a:chOff x="1497875" y="804870"/>
            <a:chExt cx="8168640" cy="5839769"/>
          </a:xfrm>
        </p:grpSpPr>
        <p:sp>
          <p:nvSpPr>
            <p:cNvPr id="2" name="Rounded Rectangle 1"/>
            <p:cNvSpPr/>
            <p:nvPr/>
          </p:nvSpPr>
          <p:spPr>
            <a:xfrm>
              <a:off x="1497875" y="804870"/>
              <a:ext cx="8168640" cy="58397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70068" y="889367"/>
              <a:ext cx="46155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/>
                <a:t>Overall functionality</a:t>
              </a:r>
              <a:endParaRPr lang="en-CA" sz="36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932023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7830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63637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1" y="167702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Perception</a:t>
              </a:r>
              <a:endParaRPr lang="en-CA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77" y="1698171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Modelling</a:t>
              </a:r>
              <a:endParaRPr lang="en-CA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49587" y="1677028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Behavior</a:t>
              </a:r>
              <a:endParaRPr lang="en-CA" sz="32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16033" y="2544905"/>
              <a:ext cx="2133599" cy="860146"/>
              <a:chOff x="2016033" y="2544905"/>
              <a:chExt cx="2133599" cy="86014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016033" y="2544905"/>
                <a:ext cx="2063934" cy="86014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16033" y="2544905"/>
                <a:ext cx="2133599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 type</a:t>
                </a:r>
                <a:endParaRPr lang="en-CA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38109" y="2410693"/>
              <a:ext cx="2279463" cy="3740726"/>
              <a:chOff x="1938748" y="2512682"/>
              <a:chExt cx="2279463" cy="108839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020388" y="2512682"/>
                <a:ext cx="2124892" cy="10883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38748" y="2531741"/>
                <a:ext cx="2279463" cy="2417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Model from features method</a:t>
                </a:r>
                <a:endParaRPr lang="en-CA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11042" y="3695225"/>
              <a:ext cx="2133599" cy="1641908"/>
              <a:chOff x="2041073" y="2154024"/>
              <a:chExt cx="2133599" cy="1641908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114924" y="2154024"/>
                <a:ext cx="1994600" cy="164190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41073" y="2208962"/>
                <a:ext cx="2133599" cy="15696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Environmental features from measurements method</a:t>
                </a:r>
                <a:endParaRPr lang="en-CA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49051" y="3788269"/>
              <a:ext cx="2133599" cy="1200329"/>
              <a:chOff x="2041073" y="2393627"/>
              <a:chExt cx="2133599" cy="1200329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220545" y="2393627"/>
                <a:ext cx="1783358" cy="116270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41073" y="2393627"/>
                <a:ext cx="2133599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Behaviors to implement functionality</a:t>
                </a:r>
                <a:endParaRPr lang="en-CA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49424" y="2410692"/>
              <a:ext cx="2351328" cy="3740726"/>
              <a:chOff x="1940912" y="1843918"/>
              <a:chExt cx="2351328" cy="374072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098767" y="1843918"/>
                <a:ext cx="2026914" cy="374072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40912" y="1890970"/>
                <a:ext cx="2351328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 arbitration from model method</a:t>
                </a:r>
                <a:endParaRPr lang="en-C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9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5" y="3204754"/>
            <a:ext cx="1445623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functionality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13909" y="4476204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Perception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13909" y="3357986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Modelling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513909" y="2239768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Behavior</a:t>
            </a:r>
            <a:endParaRPr lang="en-CA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 flipV="1">
            <a:off x="2516778" y="3562298"/>
            <a:ext cx="9971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3"/>
            <a:endCxn id="3" idx="1"/>
          </p:cNvCxnSpPr>
          <p:nvPr/>
        </p:nvCxnSpPr>
        <p:spPr>
          <a:xfrm>
            <a:off x="2516778" y="3562299"/>
            <a:ext cx="997131" cy="11182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  <a:endCxn id="5" idx="1"/>
          </p:cNvCxnSpPr>
          <p:nvPr/>
        </p:nvCxnSpPr>
        <p:spPr>
          <a:xfrm flipV="1">
            <a:off x="2516778" y="2444080"/>
            <a:ext cx="997131" cy="11182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663" y="4476204"/>
            <a:ext cx="1672046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3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 Church</cp:lastModifiedBy>
  <cp:revision>8</cp:revision>
  <dcterms:created xsi:type="dcterms:W3CDTF">2017-03-29T18:21:20Z</dcterms:created>
  <dcterms:modified xsi:type="dcterms:W3CDTF">2017-03-30T15:08:37Z</dcterms:modified>
</cp:coreProperties>
</file>