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8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F63D-1944-42CB-8FFB-6E6632B078BE}" type="datetimeFigureOut">
              <a:rPr lang="en-CA" smtClean="0"/>
              <a:t>2017-02-26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8DA-F3F2-4D6A-9DD2-7439DC15F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8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F63D-1944-42CB-8FFB-6E6632B078BE}" type="datetimeFigureOut">
              <a:rPr lang="en-CA" smtClean="0"/>
              <a:t>2017-02-26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8DA-F3F2-4D6A-9DD2-7439DC15F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87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F63D-1944-42CB-8FFB-6E6632B078BE}" type="datetimeFigureOut">
              <a:rPr lang="en-CA" smtClean="0"/>
              <a:t>2017-02-26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8DA-F3F2-4D6A-9DD2-7439DC15F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13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F63D-1944-42CB-8FFB-6E6632B078BE}" type="datetimeFigureOut">
              <a:rPr lang="en-CA" smtClean="0"/>
              <a:t>2017-02-26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8DA-F3F2-4D6A-9DD2-7439DC15F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02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F63D-1944-42CB-8FFB-6E6632B078BE}" type="datetimeFigureOut">
              <a:rPr lang="en-CA" smtClean="0"/>
              <a:t>2017-02-26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8DA-F3F2-4D6A-9DD2-7439DC15F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29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F63D-1944-42CB-8FFB-6E6632B078BE}" type="datetimeFigureOut">
              <a:rPr lang="en-CA" smtClean="0"/>
              <a:t>2017-02-26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8DA-F3F2-4D6A-9DD2-7439DC15F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066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F63D-1944-42CB-8FFB-6E6632B078BE}" type="datetimeFigureOut">
              <a:rPr lang="en-CA" smtClean="0"/>
              <a:t>2017-02-26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8DA-F3F2-4D6A-9DD2-7439DC15F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55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F63D-1944-42CB-8FFB-6E6632B078BE}" type="datetimeFigureOut">
              <a:rPr lang="en-CA" smtClean="0"/>
              <a:t>2017-02-26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8DA-F3F2-4D6A-9DD2-7439DC15F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135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F63D-1944-42CB-8FFB-6E6632B078BE}" type="datetimeFigureOut">
              <a:rPr lang="en-CA" smtClean="0"/>
              <a:t>2017-02-26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8DA-F3F2-4D6A-9DD2-7439DC15F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08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F63D-1944-42CB-8FFB-6E6632B078BE}" type="datetimeFigureOut">
              <a:rPr lang="en-CA" smtClean="0"/>
              <a:t>2017-02-26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8DA-F3F2-4D6A-9DD2-7439DC15F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7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F63D-1944-42CB-8FFB-6E6632B078BE}" type="datetimeFigureOut">
              <a:rPr lang="en-CA" smtClean="0"/>
              <a:t>2017-02-26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8DA-F3F2-4D6A-9DD2-7439DC15F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73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2F63D-1944-42CB-8FFB-6E6632B078BE}" type="datetimeFigureOut">
              <a:rPr lang="en-CA" smtClean="0"/>
              <a:t>2017-02-26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AE8DA-F3F2-4D6A-9DD2-7439DC15F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45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612900" y="-546100"/>
            <a:ext cx="11817751" cy="7132964"/>
            <a:chOff x="-1612900" y="-546100"/>
            <a:chExt cx="11817751" cy="71329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13" t="3273" r="37313" b="3273"/>
            <a:stretch/>
          </p:blipFill>
          <p:spPr>
            <a:xfrm>
              <a:off x="7990029" y="177800"/>
              <a:ext cx="2214822" cy="640906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13" t="3273" r="37213" b="3273"/>
            <a:stretch/>
          </p:blipFill>
          <p:spPr>
            <a:xfrm>
              <a:off x="5898548" y="177800"/>
              <a:ext cx="2232240" cy="640906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14" t="3273" r="36514" b="3273"/>
            <a:stretch/>
          </p:blipFill>
          <p:spPr>
            <a:xfrm>
              <a:off x="3544388" y="177800"/>
              <a:ext cx="2354160" cy="64090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13" t="3273" r="36913" b="3273"/>
            <a:stretch/>
          </p:blipFill>
          <p:spPr>
            <a:xfrm>
              <a:off x="1259896" y="177800"/>
              <a:ext cx="2284492" cy="6409064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259896" y="-546100"/>
              <a:ext cx="8944955" cy="723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612900" y="-546100"/>
              <a:ext cx="2872796" cy="71329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409700" y="-546100"/>
              <a:ext cx="26695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Patient #</a:t>
              </a:r>
              <a:endParaRPr lang="en-CA" sz="54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27998" y="-546100"/>
              <a:ext cx="41829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Ground-truth</a:t>
              </a:r>
              <a:endParaRPr lang="en-CA" sz="5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17184" y="-546100"/>
              <a:ext cx="36031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Registration </a:t>
              </a:r>
              <a:endParaRPr lang="en-CA" sz="54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453494" y="2734451"/>
              <a:ext cx="26695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4</a:t>
              </a:r>
              <a:endParaRPr lang="en-CA" sz="5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67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612900" y="355600"/>
            <a:ext cx="12024150" cy="6146800"/>
            <a:chOff x="-1612900" y="355600"/>
            <a:chExt cx="12024150" cy="61468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72" t="5185" r="36572" b="5185"/>
            <a:stretch/>
          </p:blipFill>
          <p:spPr>
            <a:xfrm>
              <a:off x="8067250" y="355600"/>
              <a:ext cx="2344000" cy="61468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55" t="5185" r="37155" b="5185"/>
            <a:stretch/>
          </p:blipFill>
          <p:spPr>
            <a:xfrm>
              <a:off x="5882850" y="355600"/>
              <a:ext cx="2242400" cy="61468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45" t="5185" r="35845" b="5185"/>
            <a:stretch/>
          </p:blipFill>
          <p:spPr>
            <a:xfrm>
              <a:off x="3538850" y="355600"/>
              <a:ext cx="2471000" cy="6146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72" t="5185" r="36572" b="5185"/>
            <a:stretch/>
          </p:blipFill>
          <p:spPr>
            <a:xfrm>
              <a:off x="1194850" y="355600"/>
              <a:ext cx="2344000" cy="61468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-1612900" y="355600"/>
              <a:ext cx="2872796" cy="6146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474746" y="2967335"/>
              <a:ext cx="26695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5</a:t>
              </a:r>
              <a:endParaRPr lang="en-CA" sz="5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50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1612900" y="-546100"/>
            <a:ext cx="15748000" cy="13148852"/>
            <a:chOff x="-1612900" y="-546100"/>
            <a:chExt cx="15748000" cy="13148852"/>
          </a:xfrm>
        </p:grpSpPr>
        <p:grpSp>
          <p:nvGrpSpPr>
            <p:cNvPr id="2" name="Group 1"/>
            <p:cNvGrpSpPr/>
            <p:nvPr/>
          </p:nvGrpSpPr>
          <p:grpSpPr>
            <a:xfrm>
              <a:off x="-1612900" y="-546100"/>
              <a:ext cx="11817751" cy="7132964"/>
              <a:chOff x="-1612900" y="-546100"/>
              <a:chExt cx="11817751" cy="7132964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313" t="3273" r="37313" b="3273"/>
              <a:stretch/>
            </p:blipFill>
            <p:spPr>
              <a:xfrm>
                <a:off x="7990029" y="177800"/>
                <a:ext cx="2214822" cy="6409064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213" t="3273" r="37213" b="3273"/>
              <a:stretch/>
            </p:blipFill>
            <p:spPr>
              <a:xfrm>
                <a:off x="5898548" y="177800"/>
                <a:ext cx="2232240" cy="640906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14" t="3273" r="36514" b="3273"/>
              <a:stretch/>
            </p:blipFill>
            <p:spPr>
              <a:xfrm>
                <a:off x="3544388" y="177800"/>
                <a:ext cx="2354160" cy="6409064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913" t="3273" r="36913" b="3273"/>
              <a:stretch/>
            </p:blipFill>
            <p:spPr>
              <a:xfrm>
                <a:off x="1259896" y="177800"/>
                <a:ext cx="2284492" cy="6409064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259896" y="-546100"/>
                <a:ext cx="8944955" cy="7239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612900" y="-546100"/>
                <a:ext cx="2872796" cy="71329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-1409700" y="-546100"/>
                <a:ext cx="26695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 smtClean="0">
                    <a:solidFill>
                      <a:schemeClr val="bg1"/>
                    </a:solidFill>
                  </a:rPr>
                  <a:t>Patient #</a:t>
                </a:r>
                <a:endParaRPr lang="en-CA" sz="5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27998" y="-546100"/>
                <a:ext cx="41829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 smtClean="0">
                    <a:solidFill>
                      <a:schemeClr val="bg1"/>
                    </a:solidFill>
                  </a:rPr>
                  <a:t>Ground-truth</a:t>
                </a:r>
                <a:endParaRPr lang="en-CA" sz="5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17184" y="-546100"/>
                <a:ext cx="36031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 smtClean="0">
                    <a:solidFill>
                      <a:schemeClr val="bg1"/>
                    </a:solidFill>
                  </a:rPr>
                  <a:t>Registration </a:t>
                </a:r>
                <a:endParaRPr lang="en-CA" sz="5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-1453494" y="2734451"/>
                <a:ext cx="26695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 smtClean="0">
                    <a:solidFill>
                      <a:schemeClr val="bg1"/>
                    </a:solidFill>
                  </a:rPr>
                  <a:t>4</a:t>
                </a:r>
                <a:endParaRPr lang="en-CA" sz="5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-1612900" y="6561464"/>
              <a:ext cx="11817751" cy="6041288"/>
              <a:chOff x="-1612900" y="355600"/>
              <a:chExt cx="12024150" cy="614680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72" t="5185" r="36572" b="5185"/>
              <a:stretch/>
            </p:blipFill>
            <p:spPr>
              <a:xfrm>
                <a:off x="8067250" y="355600"/>
                <a:ext cx="2344000" cy="6146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55" t="5185" r="37155" b="5185"/>
              <a:stretch/>
            </p:blipFill>
            <p:spPr>
              <a:xfrm>
                <a:off x="5882850" y="355600"/>
                <a:ext cx="2242400" cy="61468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845" t="5185" r="35845" b="5185"/>
              <a:stretch/>
            </p:blipFill>
            <p:spPr>
              <a:xfrm>
                <a:off x="3538850" y="355600"/>
                <a:ext cx="2471000" cy="6146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72" t="5185" r="36572" b="5185"/>
              <a:stretch/>
            </p:blipFill>
            <p:spPr>
              <a:xfrm>
                <a:off x="1194850" y="355600"/>
                <a:ext cx="2344000" cy="6146800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-1612900" y="355600"/>
                <a:ext cx="2872796" cy="614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474746" y="2967335"/>
                <a:ext cx="26695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 smtClean="0">
                    <a:solidFill>
                      <a:schemeClr val="bg1"/>
                    </a:solidFill>
                  </a:rPr>
                  <a:t>5</a:t>
                </a:r>
                <a:endParaRPr lang="en-CA" sz="5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0068622" y="-546100"/>
              <a:ext cx="4066478" cy="13148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31" t="10075" r="4113" b="11983"/>
            <a:stretch/>
          </p:blipFill>
          <p:spPr>
            <a:xfrm>
              <a:off x="12226936" y="3382332"/>
              <a:ext cx="1352337" cy="8884172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 rot="10800000" flipV="1">
              <a:off x="9972887" y="-546100"/>
              <a:ext cx="41622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Registration to</a:t>
              </a:r>
              <a:br>
                <a:rPr lang="en-US" sz="5400" dirty="0" smtClean="0">
                  <a:solidFill>
                    <a:schemeClr val="bg1"/>
                  </a:solidFill>
                </a:rPr>
              </a:br>
              <a:r>
                <a:rPr lang="en-US" sz="5400" dirty="0" smtClean="0">
                  <a:solidFill>
                    <a:schemeClr val="bg1"/>
                  </a:solidFill>
                </a:rPr>
                <a:t> ground-truth distance (mm)</a:t>
              </a:r>
              <a:endParaRPr lang="en-CA" sz="5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408620" y="7325071"/>
              <a:ext cx="26695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5</a:t>
              </a:r>
              <a:endParaRPr lang="en-CA" sz="54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08620" y="11251166"/>
              <a:ext cx="26695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0</a:t>
              </a:r>
              <a:endParaRPr lang="en-CA" sz="54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52449" y="9306959"/>
              <a:ext cx="26695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2.5</a:t>
              </a:r>
              <a:endParaRPr lang="en-CA" sz="5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222269" y="3422168"/>
              <a:ext cx="26695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&gt;10</a:t>
              </a:r>
              <a:endParaRPr lang="en-CA" sz="54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14481" y="5385215"/>
              <a:ext cx="26695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7.5</a:t>
              </a:r>
              <a:endParaRPr lang="en-CA" sz="5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78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566307" y="1628470"/>
            <a:ext cx="3505200" cy="3493008"/>
            <a:chOff x="4953000" y="1675742"/>
            <a:chExt cx="3505200" cy="349300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14" r="6377"/>
            <a:stretch/>
          </p:blipFill>
          <p:spPr>
            <a:xfrm>
              <a:off x="4953000" y="1675742"/>
              <a:ext cx="3505200" cy="3493008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 flipV="1">
              <a:off x="6248400" y="2667000"/>
              <a:ext cx="1752600" cy="45720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6203373" y="3733802"/>
              <a:ext cx="1721427" cy="13212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6248400" y="4572000"/>
              <a:ext cx="1447800" cy="35644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6135833" y="2209800"/>
              <a:ext cx="67541" cy="91238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6203373" y="3122180"/>
              <a:ext cx="22515" cy="76200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237142" y="3837961"/>
              <a:ext cx="22515" cy="76200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791200" y="2895600"/>
              <a:ext cx="412173" cy="226580"/>
            </a:xfrm>
            <a:prstGeom prst="straightConnector1">
              <a:avLst/>
            </a:prstGeom>
            <a:ln w="76200">
              <a:solidFill>
                <a:srgbClr val="18EE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791199" y="3611381"/>
              <a:ext cx="412173" cy="226580"/>
            </a:xfrm>
            <a:prstGeom prst="straightConnector1">
              <a:avLst/>
            </a:prstGeom>
            <a:ln w="76200">
              <a:solidFill>
                <a:srgbClr val="18EE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5803369" y="4256979"/>
              <a:ext cx="445031" cy="349657"/>
            </a:xfrm>
            <a:prstGeom prst="straightConnector1">
              <a:avLst/>
            </a:prstGeom>
            <a:ln w="76200">
              <a:solidFill>
                <a:srgbClr val="18EE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2190749" y="914400"/>
            <a:ext cx="2819401" cy="4571999"/>
            <a:chOff x="4591049" y="38100"/>
            <a:chExt cx="4229102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10" r="36710"/>
            <a:stretch/>
          </p:blipFill>
          <p:spPr>
            <a:xfrm>
              <a:off x="6496051" y="38100"/>
              <a:ext cx="2324100" cy="6858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97" r="39097"/>
            <a:stretch/>
          </p:blipFill>
          <p:spPr>
            <a:xfrm>
              <a:off x="4591049" y="38100"/>
              <a:ext cx="1905002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23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3" r="22233"/>
          <a:stretch/>
        </p:blipFill>
        <p:spPr>
          <a:xfrm>
            <a:off x="2858563" y="1609725"/>
            <a:ext cx="2450524" cy="354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2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5</cp:revision>
  <dcterms:created xsi:type="dcterms:W3CDTF">2017-02-26T16:52:26Z</dcterms:created>
  <dcterms:modified xsi:type="dcterms:W3CDTF">2017-02-26T18:14:15Z</dcterms:modified>
</cp:coreProperties>
</file>