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2" r:id="rId2"/>
  </p:sldIdLst>
  <p:sldSz cx="32918400" cy="40233600"/>
  <p:notesSz cx="6858000" cy="9144000"/>
  <p:defaultTextStyle>
    <a:defPPr>
      <a:defRPr lang="en-US"/>
    </a:defPPr>
    <a:lvl1pPr algn="l" rtl="0" fontAlgn="base">
      <a:spcBef>
        <a:spcPct val="0"/>
      </a:spcBef>
      <a:spcAft>
        <a:spcPct val="0"/>
      </a:spcAft>
      <a:defRPr sz="9000" kern="1200">
        <a:solidFill>
          <a:schemeClr val="tx1"/>
        </a:solidFill>
        <a:latin typeface="Arial" pitchFamily="34" charset="0"/>
        <a:ea typeface="+mn-ea"/>
        <a:cs typeface="Arial" pitchFamily="34" charset="0"/>
      </a:defRPr>
    </a:lvl1pPr>
    <a:lvl2pPr marL="480050" algn="l" rtl="0" fontAlgn="base">
      <a:spcBef>
        <a:spcPct val="0"/>
      </a:spcBef>
      <a:spcAft>
        <a:spcPct val="0"/>
      </a:spcAft>
      <a:defRPr sz="9000" kern="1200">
        <a:solidFill>
          <a:schemeClr val="tx1"/>
        </a:solidFill>
        <a:latin typeface="Arial" pitchFamily="34" charset="0"/>
        <a:ea typeface="+mn-ea"/>
        <a:cs typeface="Arial" pitchFamily="34" charset="0"/>
      </a:defRPr>
    </a:lvl2pPr>
    <a:lvl3pPr marL="960101" algn="l" rtl="0" fontAlgn="base">
      <a:spcBef>
        <a:spcPct val="0"/>
      </a:spcBef>
      <a:spcAft>
        <a:spcPct val="0"/>
      </a:spcAft>
      <a:defRPr sz="9000" kern="1200">
        <a:solidFill>
          <a:schemeClr val="tx1"/>
        </a:solidFill>
        <a:latin typeface="Arial" pitchFamily="34" charset="0"/>
        <a:ea typeface="+mn-ea"/>
        <a:cs typeface="Arial" pitchFamily="34" charset="0"/>
      </a:defRPr>
    </a:lvl3pPr>
    <a:lvl4pPr marL="1440151" algn="l" rtl="0" fontAlgn="base">
      <a:spcBef>
        <a:spcPct val="0"/>
      </a:spcBef>
      <a:spcAft>
        <a:spcPct val="0"/>
      </a:spcAft>
      <a:defRPr sz="9000" kern="1200">
        <a:solidFill>
          <a:schemeClr val="tx1"/>
        </a:solidFill>
        <a:latin typeface="Arial" pitchFamily="34" charset="0"/>
        <a:ea typeface="+mn-ea"/>
        <a:cs typeface="Arial" pitchFamily="34" charset="0"/>
      </a:defRPr>
    </a:lvl4pPr>
    <a:lvl5pPr marL="1920201" algn="l" rtl="0" fontAlgn="base">
      <a:spcBef>
        <a:spcPct val="0"/>
      </a:spcBef>
      <a:spcAft>
        <a:spcPct val="0"/>
      </a:spcAft>
      <a:defRPr sz="9000" kern="1200">
        <a:solidFill>
          <a:schemeClr val="tx1"/>
        </a:solidFill>
        <a:latin typeface="Arial" pitchFamily="34" charset="0"/>
        <a:ea typeface="+mn-ea"/>
        <a:cs typeface="Arial" pitchFamily="34" charset="0"/>
      </a:defRPr>
    </a:lvl5pPr>
    <a:lvl6pPr marL="2400251" algn="l" defTabSz="960101" rtl="0" eaLnBrk="1" latinLnBrk="0" hangingPunct="1">
      <a:defRPr sz="9000" kern="1200">
        <a:solidFill>
          <a:schemeClr val="tx1"/>
        </a:solidFill>
        <a:latin typeface="Arial" pitchFamily="34" charset="0"/>
        <a:ea typeface="+mn-ea"/>
        <a:cs typeface="Arial" pitchFamily="34" charset="0"/>
      </a:defRPr>
    </a:lvl6pPr>
    <a:lvl7pPr marL="2880302" algn="l" defTabSz="960101" rtl="0" eaLnBrk="1" latinLnBrk="0" hangingPunct="1">
      <a:defRPr sz="9000" kern="1200">
        <a:solidFill>
          <a:schemeClr val="tx1"/>
        </a:solidFill>
        <a:latin typeface="Arial" pitchFamily="34" charset="0"/>
        <a:ea typeface="+mn-ea"/>
        <a:cs typeface="Arial" pitchFamily="34" charset="0"/>
      </a:defRPr>
    </a:lvl7pPr>
    <a:lvl8pPr marL="3360352" algn="l" defTabSz="960101" rtl="0" eaLnBrk="1" latinLnBrk="0" hangingPunct="1">
      <a:defRPr sz="9000" kern="1200">
        <a:solidFill>
          <a:schemeClr val="tx1"/>
        </a:solidFill>
        <a:latin typeface="Arial" pitchFamily="34" charset="0"/>
        <a:ea typeface="+mn-ea"/>
        <a:cs typeface="Arial" pitchFamily="34" charset="0"/>
      </a:defRPr>
    </a:lvl8pPr>
    <a:lvl9pPr marL="3840402" algn="l" defTabSz="960101" rtl="0" eaLnBrk="1" latinLnBrk="0" hangingPunct="1">
      <a:defRPr sz="90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4191">
          <p15:clr>
            <a:srgbClr val="A4A3A4"/>
          </p15:clr>
        </p15:guide>
        <p15:guide id="2" orient="horz" pos="25091">
          <p15:clr>
            <a:srgbClr val="A4A3A4"/>
          </p15:clr>
        </p15:guide>
        <p15:guide id="3" orient="horz" pos="17975">
          <p15:clr>
            <a:srgbClr val="A4A3A4"/>
          </p15:clr>
        </p15:guide>
        <p15:guide id="4" orient="horz" pos="7483">
          <p15:clr>
            <a:srgbClr val="A4A3A4"/>
          </p15:clr>
        </p15:guide>
        <p15:guide id="5" orient="horz" pos="4062">
          <p15:clr>
            <a:srgbClr val="A4A3A4"/>
          </p15:clr>
        </p15:guide>
        <p15:guide id="6" orient="horz" pos="23335">
          <p15:clr>
            <a:srgbClr val="A4A3A4"/>
          </p15:clr>
        </p15:guide>
        <p15:guide id="7" orient="horz" pos="20484">
          <p15:clr>
            <a:srgbClr val="A4A3A4"/>
          </p15:clr>
        </p15:guide>
        <p15:guide id="8" pos="10259">
          <p15:clr>
            <a:srgbClr val="A4A3A4"/>
          </p15:clr>
        </p15:guide>
        <p15:guide id="9" pos="225">
          <p15:clr>
            <a:srgbClr val="A4A3A4"/>
          </p15:clr>
        </p15:guide>
        <p15:guide id="10" pos="20511">
          <p15:clr>
            <a:srgbClr val="A4A3A4"/>
          </p15:clr>
        </p15:guide>
        <p15:guide id="11" pos="10478">
          <p15:clr>
            <a:srgbClr val="A4A3A4"/>
          </p15:clr>
        </p15:guide>
        <p15:guide id="12" pos="663">
          <p15:clr>
            <a:srgbClr val="A4A3A4"/>
          </p15:clr>
        </p15:guide>
        <p15:guide id="13" pos="10931">
          <p15:clr>
            <a:srgbClr val="A4A3A4"/>
          </p15:clr>
        </p15:guide>
        <p15:guide id="14" pos="156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E2C"/>
    <a:srgbClr val="FBF5CD"/>
    <a:srgbClr val="F8DBA6"/>
    <a:srgbClr val="B91137"/>
    <a:srgbClr val="FFFFC8"/>
    <a:srgbClr val="E0D6AE"/>
    <a:srgbClr val="FFE9BB"/>
    <a:srgbClr val="FFFFCC"/>
    <a:srgbClr val="FFFF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916" autoAdjust="0"/>
    <p:restoredTop sz="99600" autoAdjust="0"/>
  </p:normalViewPr>
  <p:slideViewPr>
    <p:cSldViewPr showGuides="1">
      <p:cViewPr varScale="1">
        <p:scale>
          <a:sx n="20" d="100"/>
          <a:sy n="20" d="100"/>
        </p:scale>
        <p:origin x="3096" y="138"/>
      </p:cViewPr>
      <p:guideLst>
        <p:guide orient="horz" pos="24191"/>
        <p:guide orient="horz" pos="25091"/>
        <p:guide orient="horz" pos="17975"/>
        <p:guide orient="horz" pos="7483"/>
        <p:guide orient="horz" pos="4062"/>
        <p:guide orient="horz" pos="23335"/>
        <p:guide orient="horz" pos="20484"/>
        <p:guide pos="10259"/>
        <p:guide pos="225"/>
        <p:guide pos="20511"/>
        <p:guide pos="10478"/>
        <p:guide pos="663"/>
        <p:guide pos="10931"/>
        <p:guide pos="15684"/>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2027238" y="685800"/>
            <a:ext cx="280352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0322CCDE-59C2-448A-85CF-0372B8119B47}" type="slidenum">
              <a:rPr lang="en-US"/>
              <a:pPr>
                <a:defRPr/>
              </a:pPr>
              <a:t>‹#›</a:t>
            </a:fld>
            <a:endParaRPr lang="en-US" dirty="0"/>
          </a:p>
        </p:txBody>
      </p:sp>
    </p:spTree>
    <p:extLst>
      <p:ext uri="{BB962C8B-B14F-4D97-AF65-F5344CB8AC3E}">
        <p14:creationId xmlns:p14="http://schemas.microsoft.com/office/powerpoint/2010/main" val="161170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Arial" charset="0"/>
        <a:ea typeface="+mn-ea"/>
        <a:cs typeface="+mn-cs"/>
      </a:defRPr>
    </a:lvl1pPr>
    <a:lvl2pPr marL="480050" algn="l" rtl="0" eaLnBrk="0" fontAlgn="base" hangingPunct="0">
      <a:spcBef>
        <a:spcPct val="30000"/>
      </a:spcBef>
      <a:spcAft>
        <a:spcPct val="0"/>
      </a:spcAft>
      <a:defRPr sz="1300" kern="1200">
        <a:solidFill>
          <a:schemeClr val="tx1"/>
        </a:solidFill>
        <a:latin typeface="Arial" charset="0"/>
        <a:ea typeface="+mn-ea"/>
        <a:cs typeface="+mn-cs"/>
      </a:defRPr>
    </a:lvl2pPr>
    <a:lvl3pPr marL="960101" algn="l" rtl="0" eaLnBrk="0" fontAlgn="base" hangingPunct="0">
      <a:spcBef>
        <a:spcPct val="30000"/>
      </a:spcBef>
      <a:spcAft>
        <a:spcPct val="0"/>
      </a:spcAft>
      <a:defRPr sz="1300" kern="1200">
        <a:solidFill>
          <a:schemeClr val="tx1"/>
        </a:solidFill>
        <a:latin typeface="Arial" charset="0"/>
        <a:ea typeface="+mn-ea"/>
        <a:cs typeface="+mn-cs"/>
      </a:defRPr>
    </a:lvl3pPr>
    <a:lvl4pPr marL="1440151" algn="l" rtl="0" eaLnBrk="0" fontAlgn="base" hangingPunct="0">
      <a:spcBef>
        <a:spcPct val="30000"/>
      </a:spcBef>
      <a:spcAft>
        <a:spcPct val="0"/>
      </a:spcAft>
      <a:defRPr sz="1300" kern="1200">
        <a:solidFill>
          <a:schemeClr val="tx1"/>
        </a:solidFill>
        <a:latin typeface="Arial" charset="0"/>
        <a:ea typeface="+mn-ea"/>
        <a:cs typeface="+mn-cs"/>
      </a:defRPr>
    </a:lvl4pPr>
    <a:lvl5pPr marL="1920201" algn="l" rtl="0" eaLnBrk="0" fontAlgn="base" hangingPunct="0">
      <a:spcBef>
        <a:spcPct val="30000"/>
      </a:spcBef>
      <a:spcAft>
        <a:spcPct val="0"/>
      </a:spcAft>
      <a:defRPr sz="1300" kern="1200">
        <a:solidFill>
          <a:schemeClr val="tx1"/>
        </a:solidFill>
        <a:latin typeface="Arial" charset="0"/>
        <a:ea typeface="+mn-ea"/>
        <a:cs typeface="+mn-cs"/>
      </a:defRPr>
    </a:lvl5pPr>
    <a:lvl6pPr marL="2400251" algn="l" defTabSz="960101" rtl="0" eaLnBrk="1" latinLnBrk="0" hangingPunct="1">
      <a:defRPr sz="1300" kern="1200">
        <a:solidFill>
          <a:schemeClr val="tx1"/>
        </a:solidFill>
        <a:latin typeface="+mn-lt"/>
        <a:ea typeface="+mn-ea"/>
        <a:cs typeface="+mn-cs"/>
      </a:defRPr>
    </a:lvl6pPr>
    <a:lvl7pPr marL="2880302" algn="l" defTabSz="960101" rtl="0" eaLnBrk="1" latinLnBrk="0" hangingPunct="1">
      <a:defRPr sz="1300" kern="1200">
        <a:solidFill>
          <a:schemeClr val="tx1"/>
        </a:solidFill>
        <a:latin typeface="+mn-lt"/>
        <a:ea typeface="+mn-ea"/>
        <a:cs typeface="+mn-cs"/>
      </a:defRPr>
    </a:lvl7pPr>
    <a:lvl8pPr marL="3360352" algn="l" defTabSz="960101" rtl="0" eaLnBrk="1" latinLnBrk="0" hangingPunct="1">
      <a:defRPr sz="1300" kern="1200">
        <a:solidFill>
          <a:schemeClr val="tx1"/>
        </a:solidFill>
        <a:latin typeface="+mn-lt"/>
        <a:ea typeface="+mn-ea"/>
        <a:cs typeface="+mn-cs"/>
      </a:defRPr>
    </a:lvl8pPr>
    <a:lvl9pPr marL="3840402" algn="l" defTabSz="96010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p:txBody>
          <a:bodyPr/>
          <a:lstStyle/>
          <a:p>
            <a:pPr>
              <a:defRPr/>
            </a:pPr>
            <a:fld id="{E195E59E-5279-4062-840F-93774A07B537}" type="slidenum">
              <a:rPr lang="en-US" smtClean="0">
                <a:latin typeface="Arial" pitchFamily="34" charset="0"/>
              </a:rPr>
              <a:pPr>
                <a:defRPr/>
              </a:pPr>
              <a:t>1</a:t>
            </a:fld>
            <a:endParaRPr lang="en-US" dirty="0">
              <a:latin typeface="Arial" pitchFamily="34" charset="0"/>
            </a:endParaRPr>
          </a:p>
        </p:txBody>
      </p:sp>
      <p:sp>
        <p:nvSpPr>
          <p:cNvPr id="4099" name="Rectangle 2"/>
          <p:cNvSpPr>
            <a:spLocks noGrp="1" noRot="1" noChangeAspect="1" noChangeArrowheads="1" noTextEdit="1"/>
          </p:cNvSpPr>
          <p:nvPr>
            <p:ph type="sldImg"/>
          </p:nvPr>
        </p:nvSpPr>
        <p:spPr>
          <a:xfrm>
            <a:off x="2027238" y="685800"/>
            <a:ext cx="2803525" cy="3429000"/>
          </a:xfrm>
          <a:ln/>
        </p:spPr>
      </p:sp>
      <p:sp>
        <p:nvSpPr>
          <p:cNvPr id="4100"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42017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4" y="12498110"/>
            <a:ext cx="27981276" cy="8623955"/>
          </a:xfrm>
        </p:spPr>
        <p:txBody>
          <a:bodyPr/>
          <a:lstStyle/>
          <a:p>
            <a:r>
              <a:rPr lang="en-US"/>
              <a:t>Click to edit Master title style</a:t>
            </a:r>
          </a:p>
        </p:txBody>
      </p:sp>
      <p:sp>
        <p:nvSpPr>
          <p:cNvPr id="3" name="Subtitle 2"/>
          <p:cNvSpPr>
            <a:spLocks noGrp="1"/>
          </p:cNvSpPr>
          <p:nvPr>
            <p:ph type="subTitle" idx="1"/>
          </p:nvPr>
        </p:nvSpPr>
        <p:spPr>
          <a:xfrm>
            <a:off x="4937127" y="22798465"/>
            <a:ext cx="23044151" cy="10283071"/>
          </a:xfrm>
        </p:spPr>
        <p:txBody>
          <a:bodyPr/>
          <a:lstStyle>
            <a:lvl1pPr marL="0" indent="0" algn="ctr">
              <a:buNone/>
              <a:defRPr/>
            </a:lvl1pPr>
            <a:lvl2pPr marL="480050" indent="0" algn="ctr">
              <a:buNone/>
              <a:defRPr/>
            </a:lvl2pPr>
            <a:lvl3pPr marL="960101" indent="0" algn="ctr">
              <a:buNone/>
              <a:defRPr/>
            </a:lvl3pPr>
            <a:lvl4pPr marL="1440151" indent="0" algn="ctr">
              <a:buNone/>
              <a:defRPr/>
            </a:lvl4pPr>
            <a:lvl5pPr marL="1920201" indent="0" algn="ctr">
              <a:buNone/>
              <a:defRPr/>
            </a:lvl5pPr>
            <a:lvl6pPr marL="2400251" indent="0" algn="ctr">
              <a:buNone/>
              <a:defRPr/>
            </a:lvl6pPr>
            <a:lvl7pPr marL="2880302" indent="0" algn="ctr">
              <a:buNone/>
              <a:defRPr/>
            </a:lvl7pPr>
            <a:lvl8pPr marL="3360352" indent="0" algn="ctr">
              <a:buNone/>
              <a:defRPr/>
            </a:lvl8pPr>
            <a:lvl9pPr marL="3840402"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1B4C09E-9965-44E9-AAAC-E108A8AE5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3D3C2AC-EAE4-4755-BFC7-5A4A6F5B929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1610155"/>
            <a:ext cx="7405688" cy="343316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41" y="1610155"/>
            <a:ext cx="22067837" cy="343316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A515004-1D4B-428A-9015-7847BC22816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DCB49B8-4EE5-41EE-8593-2DEE396F3B7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5853145"/>
            <a:ext cx="27981276" cy="7991704"/>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2600325" y="17052043"/>
            <a:ext cx="27981276" cy="8801100"/>
          </a:xfrm>
        </p:spPr>
        <p:txBody>
          <a:bodyPr anchor="b"/>
          <a:lstStyle>
            <a:lvl1pPr marL="0" indent="0">
              <a:buNone/>
              <a:defRPr sz="2100"/>
            </a:lvl1pPr>
            <a:lvl2pPr marL="480050" indent="0">
              <a:buNone/>
              <a:defRPr sz="1900"/>
            </a:lvl2pPr>
            <a:lvl3pPr marL="960101" indent="0">
              <a:buNone/>
              <a:defRPr sz="1700"/>
            </a:lvl3pPr>
            <a:lvl4pPr marL="1440151" indent="0">
              <a:buNone/>
              <a:defRPr sz="1400"/>
            </a:lvl4pPr>
            <a:lvl5pPr marL="1920201" indent="0">
              <a:buNone/>
              <a:defRPr sz="1400"/>
            </a:lvl5pPr>
            <a:lvl6pPr marL="2400251" indent="0">
              <a:buNone/>
              <a:defRPr sz="1400"/>
            </a:lvl6pPr>
            <a:lvl7pPr marL="2880302" indent="0">
              <a:buNone/>
              <a:defRPr sz="1400"/>
            </a:lvl7pPr>
            <a:lvl8pPr marL="3360352" indent="0">
              <a:buNone/>
              <a:defRPr sz="1400"/>
            </a:lvl8pPr>
            <a:lvl9pPr marL="3840402"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72F0776-78D1-49A3-AF5F-0C61E4F75857}"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238" y="9387266"/>
            <a:ext cx="14736762" cy="26554522"/>
          </a:xfrm>
        </p:spPr>
        <p:txBody>
          <a:bodyPr/>
          <a:lstStyle>
            <a:lvl1pPr>
              <a:defRPr sz="30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2" y="9387266"/>
            <a:ext cx="14736764" cy="26554522"/>
          </a:xfrm>
        </p:spPr>
        <p:txBody>
          <a:bodyPr/>
          <a:lstStyle>
            <a:lvl1pPr>
              <a:defRPr sz="30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88FA665-C175-40FF-A0FF-A63E1DB39AB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40" y="1611591"/>
            <a:ext cx="29625924" cy="670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9" y="9005613"/>
            <a:ext cx="14544675" cy="3753177"/>
          </a:xfrm>
        </p:spPr>
        <p:txBody>
          <a:bodyPr anchor="b"/>
          <a:lstStyle>
            <a:lvl1pPr marL="0" indent="0">
              <a:buNone/>
              <a:defRPr sz="2600" b="1"/>
            </a:lvl1pPr>
            <a:lvl2pPr marL="480050" indent="0">
              <a:buNone/>
              <a:defRPr sz="2100" b="1"/>
            </a:lvl2pPr>
            <a:lvl3pPr marL="960101" indent="0">
              <a:buNone/>
              <a:defRPr sz="1900" b="1"/>
            </a:lvl3pPr>
            <a:lvl4pPr marL="1440151" indent="0">
              <a:buNone/>
              <a:defRPr sz="1700" b="1"/>
            </a:lvl4pPr>
            <a:lvl5pPr marL="1920201" indent="0">
              <a:buNone/>
              <a:defRPr sz="1700" b="1"/>
            </a:lvl5pPr>
            <a:lvl6pPr marL="2400251" indent="0">
              <a:buNone/>
              <a:defRPr sz="1700" b="1"/>
            </a:lvl6pPr>
            <a:lvl7pPr marL="2880302" indent="0">
              <a:buNone/>
              <a:defRPr sz="1700" b="1"/>
            </a:lvl7pPr>
            <a:lvl8pPr marL="3360352" indent="0">
              <a:buNone/>
              <a:defRPr sz="1700" b="1"/>
            </a:lvl8pPr>
            <a:lvl9pPr marL="3840402" indent="0">
              <a:buNone/>
              <a:defRPr sz="1700" b="1"/>
            </a:lvl9pPr>
          </a:lstStyle>
          <a:p>
            <a:pPr lvl="0"/>
            <a:r>
              <a:rPr lang="en-US"/>
              <a:t>Click to edit Master text styles</a:t>
            </a:r>
          </a:p>
        </p:txBody>
      </p:sp>
      <p:sp>
        <p:nvSpPr>
          <p:cNvPr id="4" name="Content Placeholder 3"/>
          <p:cNvSpPr>
            <a:spLocks noGrp="1"/>
          </p:cNvSpPr>
          <p:nvPr>
            <p:ph sz="half" idx="2"/>
          </p:nvPr>
        </p:nvSpPr>
        <p:spPr>
          <a:xfrm>
            <a:off x="1646239" y="12758788"/>
            <a:ext cx="14544675" cy="23181559"/>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7" y="9005613"/>
            <a:ext cx="14549438" cy="3753177"/>
          </a:xfrm>
        </p:spPr>
        <p:txBody>
          <a:bodyPr anchor="b"/>
          <a:lstStyle>
            <a:lvl1pPr marL="0" indent="0">
              <a:buNone/>
              <a:defRPr sz="2600" b="1"/>
            </a:lvl1pPr>
            <a:lvl2pPr marL="480050" indent="0">
              <a:buNone/>
              <a:defRPr sz="2100" b="1"/>
            </a:lvl2pPr>
            <a:lvl3pPr marL="960101" indent="0">
              <a:buNone/>
              <a:defRPr sz="1900" b="1"/>
            </a:lvl3pPr>
            <a:lvl4pPr marL="1440151" indent="0">
              <a:buNone/>
              <a:defRPr sz="1700" b="1"/>
            </a:lvl4pPr>
            <a:lvl5pPr marL="1920201" indent="0">
              <a:buNone/>
              <a:defRPr sz="1700" b="1"/>
            </a:lvl5pPr>
            <a:lvl6pPr marL="2400251" indent="0">
              <a:buNone/>
              <a:defRPr sz="1700" b="1"/>
            </a:lvl6pPr>
            <a:lvl7pPr marL="2880302" indent="0">
              <a:buNone/>
              <a:defRPr sz="1700" b="1"/>
            </a:lvl7pPr>
            <a:lvl8pPr marL="3360352" indent="0">
              <a:buNone/>
              <a:defRPr sz="1700" b="1"/>
            </a:lvl8pPr>
            <a:lvl9pPr marL="3840402" indent="0">
              <a:buNone/>
              <a:defRPr sz="1700" b="1"/>
            </a:lvl9pPr>
          </a:lstStyle>
          <a:p>
            <a:pPr lvl="0"/>
            <a:r>
              <a:rPr lang="en-US"/>
              <a:t>Click to edit Master text styles</a:t>
            </a:r>
          </a:p>
        </p:txBody>
      </p:sp>
      <p:sp>
        <p:nvSpPr>
          <p:cNvPr id="6" name="Content Placeholder 5"/>
          <p:cNvSpPr>
            <a:spLocks noGrp="1"/>
          </p:cNvSpPr>
          <p:nvPr>
            <p:ph sz="quarter" idx="4"/>
          </p:nvPr>
        </p:nvSpPr>
        <p:spPr>
          <a:xfrm>
            <a:off x="16722727" y="12758788"/>
            <a:ext cx="14549438" cy="23181559"/>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D8077A5-2386-4F20-87CD-B55B3F303B4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516ED9AF-78D0-4149-9547-7D0B0471E8B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CEBE7A9-86B6-4E51-B75D-937A5C4C6FC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601512"/>
            <a:ext cx="10829925" cy="6817936"/>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12869864" y="1601512"/>
            <a:ext cx="18402300" cy="34338837"/>
          </a:xfrm>
        </p:spPr>
        <p:txBody>
          <a:bodyPr/>
          <a:lstStyle>
            <a:lvl1pPr>
              <a:defRPr sz="3400"/>
            </a:lvl1pPr>
            <a:lvl2pPr>
              <a:defRPr sz="3000"/>
            </a:lvl2pPr>
            <a:lvl3pPr>
              <a:defRPr sz="26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9" y="8419449"/>
            <a:ext cx="10829925" cy="27520900"/>
          </a:xfrm>
        </p:spPr>
        <p:txBody>
          <a:bodyPr/>
          <a:lstStyle>
            <a:lvl1pPr marL="0" indent="0">
              <a:buNone/>
              <a:defRPr sz="1400"/>
            </a:lvl1pPr>
            <a:lvl2pPr marL="480050" indent="0">
              <a:buNone/>
              <a:defRPr sz="1300"/>
            </a:lvl2pPr>
            <a:lvl3pPr marL="960101" indent="0">
              <a:buNone/>
              <a:defRPr sz="1000"/>
            </a:lvl3pPr>
            <a:lvl4pPr marL="1440151" indent="0">
              <a:buNone/>
              <a:defRPr sz="1000"/>
            </a:lvl4pPr>
            <a:lvl5pPr marL="1920201" indent="0">
              <a:buNone/>
              <a:defRPr sz="1000"/>
            </a:lvl5pPr>
            <a:lvl6pPr marL="2400251" indent="0">
              <a:buNone/>
              <a:defRPr sz="1000"/>
            </a:lvl6pPr>
            <a:lvl7pPr marL="2880302" indent="0">
              <a:buNone/>
              <a:defRPr sz="1000"/>
            </a:lvl7pPr>
            <a:lvl8pPr marL="3360352" indent="0">
              <a:buNone/>
              <a:defRPr sz="1000"/>
            </a:lvl8pPr>
            <a:lvl9pPr marL="3840402"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80A955F-F93D-4CC7-BA13-854B2D349A7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28163233"/>
            <a:ext cx="19751676" cy="3325436"/>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6451601" y="3594756"/>
            <a:ext cx="19751676" cy="24140736"/>
          </a:xfrm>
        </p:spPr>
        <p:txBody>
          <a:bodyPr/>
          <a:lstStyle>
            <a:lvl1pPr marL="0" indent="0">
              <a:buNone/>
              <a:defRPr sz="3400"/>
            </a:lvl1pPr>
            <a:lvl2pPr marL="480050" indent="0">
              <a:buNone/>
              <a:defRPr sz="3000"/>
            </a:lvl2pPr>
            <a:lvl3pPr marL="960101" indent="0">
              <a:buNone/>
              <a:defRPr sz="2600"/>
            </a:lvl3pPr>
            <a:lvl4pPr marL="1440151" indent="0">
              <a:buNone/>
              <a:defRPr sz="2100"/>
            </a:lvl4pPr>
            <a:lvl5pPr marL="1920201" indent="0">
              <a:buNone/>
              <a:defRPr sz="2100"/>
            </a:lvl5pPr>
            <a:lvl6pPr marL="2400251" indent="0">
              <a:buNone/>
              <a:defRPr sz="2100"/>
            </a:lvl6pPr>
            <a:lvl7pPr marL="2880302" indent="0">
              <a:buNone/>
              <a:defRPr sz="2100"/>
            </a:lvl7pPr>
            <a:lvl8pPr marL="3360352" indent="0">
              <a:buNone/>
              <a:defRPr sz="2100"/>
            </a:lvl8pPr>
            <a:lvl9pPr marL="3840402" indent="0">
              <a:buNone/>
              <a:defRPr sz="2100"/>
            </a:lvl9pPr>
          </a:lstStyle>
          <a:p>
            <a:pPr lvl="0"/>
            <a:endParaRPr lang="en-US" noProof="0" dirty="0"/>
          </a:p>
        </p:txBody>
      </p:sp>
      <p:sp>
        <p:nvSpPr>
          <p:cNvPr id="4" name="Text Placeholder 3"/>
          <p:cNvSpPr>
            <a:spLocks noGrp="1"/>
          </p:cNvSpPr>
          <p:nvPr>
            <p:ph type="body" sz="half" idx="2"/>
          </p:nvPr>
        </p:nvSpPr>
        <p:spPr>
          <a:xfrm>
            <a:off x="6451601" y="31488671"/>
            <a:ext cx="19751676" cy="4720995"/>
          </a:xfrm>
        </p:spPr>
        <p:txBody>
          <a:bodyPr/>
          <a:lstStyle>
            <a:lvl1pPr marL="0" indent="0">
              <a:buNone/>
              <a:defRPr sz="1400"/>
            </a:lvl1pPr>
            <a:lvl2pPr marL="480050" indent="0">
              <a:buNone/>
              <a:defRPr sz="1300"/>
            </a:lvl2pPr>
            <a:lvl3pPr marL="960101" indent="0">
              <a:buNone/>
              <a:defRPr sz="1000"/>
            </a:lvl3pPr>
            <a:lvl4pPr marL="1440151" indent="0">
              <a:buNone/>
              <a:defRPr sz="1000"/>
            </a:lvl4pPr>
            <a:lvl5pPr marL="1920201" indent="0">
              <a:buNone/>
              <a:defRPr sz="1000"/>
            </a:lvl5pPr>
            <a:lvl6pPr marL="2400251" indent="0">
              <a:buNone/>
              <a:defRPr sz="1000"/>
            </a:lvl6pPr>
            <a:lvl7pPr marL="2880302" indent="0">
              <a:buNone/>
              <a:defRPr sz="1000"/>
            </a:lvl7pPr>
            <a:lvl8pPr marL="3360352" indent="0">
              <a:buNone/>
              <a:defRPr sz="1000"/>
            </a:lvl8pPr>
            <a:lvl9pPr marL="3840402"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C528BB7-8200-4A11-A3CD-21C97DBA652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920" y="1609655"/>
            <a:ext cx="29626560" cy="6705600"/>
          </a:xfrm>
          <a:prstGeom prst="rect">
            <a:avLst/>
          </a:prstGeom>
          <a:noFill/>
          <a:ln w="9525">
            <a:noFill/>
            <a:miter lim="800000"/>
            <a:headEnd/>
            <a:tailEnd/>
          </a:ln>
        </p:spPr>
        <p:txBody>
          <a:bodyPr vert="horz" wrap="square" lIns="460849" tIns="230424" rIns="460849" bIns="23042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5920" y="9387842"/>
            <a:ext cx="29626560" cy="26553865"/>
          </a:xfrm>
          <a:prstGeom prst="rect">
            <a:avLst/>
          </a:prstGeom>
          <a:noFill/>
          <a:ln w="9525">
            <a:noFill/>
            <a:miter lim="800000"/>
            <a:headEnd/>
            <a:tailEnd/>
          </a:ln>
        </p:spPr>
        <p:txBody>
          <a:bodyPr vert="horz" wrap="square" lIns="460849" tIns="230424" rIns="460849" bIns="23042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920" y="36640205"/>
            <a:ext cx="7680960" cy="2794000"/>
          </a:xfrm>
          <a:prstGeom prst="rect">
            <a:avLst/>
          </a:prstGeom>
          <a:noFill/>
          <a:ln w="9525">
            <a:noFill/>
            <a:miter lim="800000"/>
            <a:headEnd/>
            <a:tailEnd/>
          </a:ln>
          <a:effectLst/>
        </p:spPr>
        <p:txBody>
          <a:bodyPr vert="horz" wrap="square" lIns="460849" tIns="230424" rIns="460849" bIns="230424" numCol="1" anchor="t" anchorCtr="0" compatLnSpc="1">
            <a:prstTxWarp prst="textNoShape">
              <a:avLst/>
            </a:prstTxWarp>
          </a:bodyPr>
          <a:lstStyle>
            <a:lvl1pPr>
              <a:defRPr sz="7000">
                <a:latin typeface="Arial" charset="0"/>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1247120" y="36640205"/>
            <a:ext cx="10424160" cy="2794000"/>
          </a:xfrm>
          <a:prstGeom prst="rect">
            <a:avLst/>
          </a:prstGeom>
          <a:noFill/>
          <a:ln w="9525">
            <a:noFill/>
            <a:miter lim="800000"/>
            <a:headEnd/>
            <a:tailEnd/>
          </a:ln>
          <a:effectLst/>
        </p:spPr>
        <p:txBody>
          <a:bodyPr vert="horz" wrap="square" lIns="460849" tIns="230424" rIns="460849" bIns="230424" numCol="1" anchor="t" anchorCtr="0" compatLnSpc="1">
            <a:prstTxWarp prst="textNoShape">
              <a:avLst/>
            </a:prstTxWarp>
          </a:bodyPr>
          <a:lstStyle>
            <a:lvl1pPr algn="ctr">
              <a:defRPr sz="7000">
                <a:latin typeface="Arial" charset="0"/>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23591520" y="36640205"/>
            <a:ext cx="7680960" cy="2794000"/>
          </a:xfrm>
          <a:prstGeom prst="rect">
            <a:avLst/>
          </a:prstGeom>
          <a:noFill/>
          <a:ln w="9525">
            <a:noFill/>
            <a:miter lim="800000"/>
            <a:headEnd/>
            <a:tailEnd/>
          </a:ln>
          <a:effectLst/>
        </p:spPr>
        <p:txBody>
          <a:bodyPr vert="horz" wrap="square" lIns="460849" tIns="230424" rIns="460849" bIns="230424" numCol="1" anchor="t" anchorCtr="0" compatLnSpc="1">
            <a:prstTxWarp prst="textNoShape">
              <a:avLst/>
            </a:prstTxWarp>
          </a:bodyPr>
          <a:lstStyle>
            <a:lvl1pPr algn="r">
              <a:defRPr sz="7000">
                <a:latin typeface="Arial" charset="0"/>
                <a:cs typeface="+mn-cs"/>
              </a:defRPr>
            </a:lvl1pPr>
          </a:lstStyle>
          <a:p>
            <a:pPr>
              <a:defRPr/>
            </a:pPr>
            <a:fld id="{9CEAA68B-5EE7-4063-A8F8-DD4A1B7ECBF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08817" rtl="0" eaLnBrk="0" fontAlgn="base" hangingPunct="0">
        <a:spcBef>
          <a:spcPct val="0"/>
        </a:spcBef>
        <a:spcAft>
          <a:spcPct val="0"/>
        </a:spcAft>
        <a:defRPr sz="22200">
          <a:solidFill>
            <a:schemeClr val="tx2"/>
          </a:solidFill>
          <a:latin typeface="+mj-lt"/>
          <a:ea typeface="+mj-ea"/>
          <a:cs typeface="+mj-cs"/>
        </a:defRPr>
      </a:lvl1pPr>
      <a:lvl2pPr algn="ctr" defTabSz="4608817" rtl="0" eaLnBrk="0" fontAlgn="base" hangingPunct="0">
        <a:spcBef>
          <a:spcPct val="0"/>
        </a:spcBef>
        <a:spcAft>
          <a:spcPct val="0"/>
        </a:spcAft>
        <a:defRPr sz="22200">
          <a:solidFill>
            <a:schemeClr val="tx2"/>
          </a:solidFill>
          <a:latin typeface="Arial" charset="0"/>
        </a:defRPr>
      </a:lvl2pPr>
      <a:lvl3pPr algn="ctr" defTabSz="4608817" rtl="0" eaLnBrk="0" fontAlgn="base" hangingPunct="0">
        <a:spcBef>
          <a:spcPct val="0"/>
        </a:spcBef>
        <a:spcAft>
          <a:spcPct val="0"/>
        </a:spcAft>
        <a:defRPr sz="22200">
          <a:solidFill>
            <a:schemeClr val="tx2"/>
          </a:solidFill>
          <a:latin typeface="Arial" charset="0"/>
        </a:defRPr>
      </a:lvl3pPr>
      <a:lvl4pPr algn="ctr" defTabSz="4608817" rtl="0" eaLnBrk="0" fontAlgn="base" hangingPunct="0">
        <a:spcBef>
          <a:spcPct val="0"/>
        </a:spcBef>
        <a:spcAft>
          <a:spcPct val="0"/>
        </a:spcAft>
        <a:defRPr sz="22200">
          <a:solidFill>
            <a:schemeClr val="tx2"/>
          </a:solidFill>
          <a:latin typeface="Arial" charset="0"/>
        </a:defRPr>
      </a:lvl4pPr>
      <a:lvl5pPr algn="ctr" defTabSz="4608817" rtl="0" eaLnBrk="0" fontAlgn="base" hangingPunct="0">
        <a:spcBef>
          <a:spcPct val="0"/>
        </a:spcBef>
        <a:spcAft>
          <a:spcPct val="0"/>
        </a:spcAft>
        <a:defRPr sz="22200">
          <a:solidFill>
            <a:schemeClr val="tx2"/>
          </a:solidFill>
          <a:latin typeface="Arial" charset="0"/>
        </a:defRPr>
      </a:lvl5pPr>
      <a:lvl6pPr marL="480050" algn="ctr" defTabSz="4608817" rtl="0" fontAlgn="base">
        <a:spcBef>
          <a:spcPct val="0"/>
        </a:spcBef>
        <a:spcAft>
          <a:spcPct val="0"/>
        </a:spcAft>
        <a:defRPr sz="22200">
          <a:solidFill>
            <a:schemeClr val="tx2"/>
          </a:solidFill>
          <a:latin typeface="Arial" charset="0"/>
        </a:defRPr>
      </a:lvl6pPr>
      <a:lvl7pPr marL="960101" algn="ctr" defTabSz="4608817" rtl="0" fontAlgn="base">
        <a:spcBef>
          <a:spcPct val="0"/>
        </a:spcBef>
        <a:spcAft>
          <a:spcPct val="0"/>
        </a:spcAft>
        <a:defRPr sz="22200">
          <a:solidFill>
            <a:schemeClr val="tx2"/>
          </a:solidFill>
          <a:latin typeface="Arial" charset="0"/>
        </a:defRPr>
      </a:lvl7pPr>
      <a:lvl8pPr marL="1440151" algn="ctr" defTabSz="4608817" rtl="0" fontAlgn="base">
        <a:spcBef>
          <a:spcPct val="0"/>
        </a:spcBef>
        <a:spcAft>
          <a:spcPct val="0"/>
        </a:spcAft>
        <a:defRPr sz="22200">
          <a:solidFill>
            <a:schemeClr val="tx2"/>
          </a:solidFill>
          <a:latin typeface="Arial" charset="0"/>
        </a:defRPr>
      </a:lvl8pPr>
      <a:lvl9pPr marL="1920201" algn="ctr" defTabSz="4608817" rtl="0" fontAlgn="base">
        <a:spcBef>
          <a:spcPct val="0"/>
        </a:spcBef>
        <a:spcAft>
          <a:spcPct val="0"/>
        </a:spcAft>
        <a:defRPr sz="22200">
          <a:solidFill>
            <a:schemeClr val="tx2"/>
          </a:solidFill>
          <a:latin typeface="Arial" charset="0"/>
        </a:defRPr>
      </a:lvl9pPr>
    </p:titleStyle>
    <p:bodyStyle>
      <a:lvl1pPr marL="1728516" indent="-1728516" algn="l" defTabSz="4608817" rtl="0" eaLnBrk="0" fontAlgn="base" hangingPunct="0">
        <a:spcBef>
          <a:spcPct val="20000"/>
        </a:spcBef>
        <a:spcAft>
          <a:spcPct val="0"/>
        </a:spcAft>
        <a:buChar char="•"/>
        <a:defRPr sz="16200">
          <a:solidFill>
            <a:schemeClr val="tx1"/>
          </a:solidFill>
          <a:latin typeface="+mn-lt"/>
          <a:ea typeface="+mn-ea"/>
          <a:cs typeface="+mn-cs"/>
        </a:defRPr>
      </a:lvl1pPr>
      <a:lvl2pPr marL="3743726" indent="-1440151" algn="l" defTabSz="4608817" rtl="0" eaLnBrk="0" fontAlgn="base" hangingPunct="0">
        <a:spcBef>
          <a:spcPct val="20000"/>
        </a:spcBef>
        <a:spcAft>
          <a:spcPct val="0"/>
        </a:spcAft>
        <a:buChar char="–"/>
        <a:defRPr sz="14100">
          <a:solidFill>
            <a:schemeClr val="tx1"/>
          </a:solidFill>
          <a:latin typeface="+mn-lt"/>
        </a:defRPr>
      </a:lvl2pPr>
      <a:lvl3pPr marL="5760603" indent="-1151788" algn="l" defTabSz="4608817" rtl="0" eaLnBrk="0" fontAlgn="base" hangingPunct="0">
        <a:spcBef>
          <a:spcPct val="20000"/>
        </a:spcBef>
        <a:spcAft>
          <a:spcPct val="0"/>
        </a:spcAft>
        <a:buChar char="•"/>
        <a:defRPr sz="12100">
          <a:solidFill>
            <a:schemeClr val="tx1"/>
          </a:solidFill>
          <a:latin typeface="+mn-lt"/>
        </a:defRPr>
      </a:lvl3pPr>
      <a:lvl4pPr marL="8064178" indent="-1151788" algn="l" defTabSz="4608817" rtl="0" eaLnBrk="0" fontAlgn="base" hangingPunct="0">
        <a:spcBef>
          <a:spcPct val="20000"/>
        </a:spcBef>
        <a:spcAft>
          <a:spcPct val="0"/>
        </a:spcAft>
        <a:buChar char="–"/>
        <a:defRPr sz="10100">
          <a:solidFill>
            <a:schemeClr val="tx1"/>
          </a:solidFill>
          <a:latin typeface="+mn-lt"/>
        </a:defRPr>
      </a:lvl4pPr>
      <a:lvl5pPr marL="10369421" indent="-1151788" algn="l" defTabSz="4608817" rtl="0" eaLnBrk="0" fontAlgn="base" hangingPunct="0">
        <a:spcBef>
          <a:spcPct val="20000"/>
        </a:spcBef>
        <a:spcAft>
          <a:spcPct val="0"/>
        </a:spcAft>
        <a:buChar char="»"/>
        <a:defRPr sz="10100">
          <a:solidFill>
            <a:schemeClr val="tx1"/>
          </a:solidFill>
          <a:latin typeface="+mn-lt"/>
        </a:defRPr>
      </a:lvl5pPr>
      <a:lvl6pPr marL="10849471" indent="-1151788" algn="l" defTabSz="4608817" rtl="0" fontAlgn="base">
        <a:spcBef>
          <a:spcPct val="20000"/>
        </a:spcBef>
        <a:spcAft>
          <a:spcPct val="0"/>
        </a:spcAft>
        <a:buChar char="»"/>
        <a:defRPr sz="10100">
          <a:solidFill>
            <a:schemeClr val="tx1"/>
          </a:solidFill>
          <a:latin typeface="+mn-lt"/>
        </a:defRPr>
      </a:lvl6pPr>
      <a:lvl7pPr marL="11329521" indent="-1151788" algn="l" defTabSz="4608817" rtl="0" fontAlgn="base">
        <a:spcBef>
          <a:spcPct val="20000"/>
        </a:spcBef>
        <a:spcAft>
          <a:spcPct val="0"/>
        </a:spcAft>
        <a:buChar char="»"/>
        <a:defRPr sz="10100">
          <a:solidFill>
            <a:schemeClr val="tx1"/>
          </a:solidFill>
          <a:latin typeface="+mn-lt"/>
        </a:defRPr>
      </a:lvl7pPr>
      <a:lvl8pPr marL="11809572" indent="-1151788" algn="l" defTabSz="4608817" rtl="0" fontAlgn="base">
        <a:spcBef>
          <a:spcPct val="20000"/>
        </a:spcBef>
        <a:spcAft>
          <a:spcPct val="0"/>
        </a:spcAft>
        <a:buChar char="»"/>
        <a:defRPr sz="10100">
          <a:solidFill>
            <a:schemeClr val="tx1"/>
          </a:solidFill>
          <a:latin typeface="+mn-lt"/>
        </a:defRPr>
      </a:lvl8pPr>
      <a:lvl9pPr marL="12289622" indent="-1151788" algn="l" defTabSz="4608817" rtl="0" fontAlgn="base">
        <a:spcBef>
          <a:spcPct val="20000"/>
        </a:spcBef>
        <a:spcAft>
          <a:spcPct val="0"/>
        </a:spcAft>
        <a:buChar char="»"/>
        <a:defRPr sz="10100">
          <a:solidFill>
            <a:schemeClr val="tx1"/>
          </a:solidFill>
          <a:latin typeface="+mn-lt"/>
        </a:defRPr>
      </a:lvl9pPr>
    </p:bodyStyle>
    <p:otherStyle>
      <a:defPPr>
        <a:defRPr lang="en-US"/>
      </a:defPPr>
      <a:lvl1pPr marL="0" algn="l" defTabSz="960101" rtl="0" eaLnBrk="1" latinLnBrk="0" hangingPunct="1">
        <a:defRPr sz="1900" kern="1200">
          <a:solidFill>
            <a:schemeClr val="tx1"/>
          </a:solidFill>
          <a:latin typeface="+mn-lt"/>
          <a:ea typeface="+mn-ea"/>
          <a:cs typeface="+mn-cs"/>
        </a:defRPr>
      </a:lvl1pPr>
      <a:lvl2pPr marL="480050" algn="l" defTabSz="960101" rtl="0" eaLnBrk="1" latinLnBrk="0" hangingPunct="1">
        <a:defRPr sz="1900" kern="1200">
          <a:solidFill>
            <a:schemeClr val="tx1"/>
          </a:solidFill>
          <a:latin typeface="+mn-lt"/>
          <a:ea typeface="+mn-ea"/>
          <a:cs typeface="+mn-cs"/>
        </a:defRPr>
      </a:lvl2pPr>
      <a:lvl3pPr marL="960101" algn="l" defTabSz="960101" rtl="0" eaLnBrk="1" latinLnBrk="0" hangingPunct="1">
        <a:defRPr sz="1900" kern="1200">
          <a:solidFill>
            <a:schemeClr val="tx1"/>
          </a:solidFill>
          <a:latin typeface="+mn-lt"/>
          <a:ea typeface="+mn-ea"/>
          <a:cs typeface="+mn-cs"/>
        </a:defRPr>
      </a:lvl3pPr>
      <a:lvl4pPr marL="1440151" algn="l" defTabSz="960101" rtl="0" eaLnBrk="1" latinLnBrk="0" hangingPunct="1">
        <a:defRPr sz="1900" kern="1200">
          <a:solidFill>
            <a:schemeClr val="tx1"/>
          </a:solidFill>
          <a:latin typeface="+mn-lt"/>
          <a:ea typeface="+mn-ea"/>
          <a:cs typeface="+mn-cs"/>
        </a:defRPr>
      </a:lvl4pPr>
      <a:lvl5pPr marL="1920201" algn="l" defTabSz="960101" rtl="0" eaLnBrk="1" latinLnBrk="0" hangingPunct="1">
        <a:defRPr sz="1900" kern="1200">
          <a:solidFill>
            <a:schemeClr val="tx1"/>
          </a:solidFill>
          <a:latin typeface="+mn-lt"/>
          <a:ea typeface="+mn-ea"/>
          <a:cs typeface="+mn-cs"/>
        </a:defRPr>
      </a:lvl5pPr>
      <a:lvl6pPr marL="2400251" algn="l" defTabSz="960101" rtl="0" eaLnBrk="1" latinLnBrk="0" hangingPunct="1">
        <a:defRPr sz="1900" kern="1200">
          <a:solidFill>
            <a:schemeClr val="tx1"/>
          </a:solidFill>
          <a:latin typeface="+mn-lt"/>
          <a:ea typeface="+mn-ea"/>
          <a:cs typeface="+mn-cs"/>
        </a:defRPr>
      </a:lvl6pPr>
      <a:lvl7pPr marL="2880302" algn="l" defTabSz="960101" rtl="0" eaLnBrk="1" latinLnBrk="0" hangingPunct="1">
        <a:defRPr sz="1900" kern="1200">
          <a:solidFill>
            <a:schemeClr val="tx1"/>
          </a:solidFill>
          <a:latin typeface="+mn-lt"/>
          <a:ea typeface="+mn-ea"/>
          <a:cs typeface="+mn-cs"/>
        </a:defRPr>
      </a:lvl7pPr>
      <a:lvl8pPr marL="3360352" algn="l" defTabSz="960101" rtl="0" eaLnBrk="1" latinLnBrk="0" hangingPunct="1">
        <a:defRPr sz="1900" kern="1200">
          <a:solidFill>
            <a:schemeClr val="tx1"/>
          </a:solidFill>
          <a:latin typeface="+mn-lt"/>
          <a:ea typeface="+mn-ea"/>
          <a:cs typeface="+mn-cs"/>
        </a:defRPr>
      </a:lvl8pPr>
      <a:lvl9pPr marL="3840402" algn="l" defTabSz="96010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32906970" cy="40233600"/>
          </a:xfrm>
          <a:prstGeom prst="rect">
            <a:avLst/>
          </a:prstGeom>
          <a:solidFill>
            <a:srgbClr val="FBF5CD"/>
          </a:solidFill>
          <a:ln w="9525">
            <a:solidFill>
              <a:schemeClr val="bg1"/>
            </a:solidFill>
            <a:miter lim="800000"/>
            <a:headEnd/>
            <a:tailEnd/>
          </a:ln>
        </p:spPr>
        <p:txBody>
          <a:bodyPr wrap="none" lIns="96010" tIns="48006" rIns="96010" bIns="48006" anchor="ctr"/>
          <a:lstStyle/>
          <a:p>
            <a:pPr algn="ctr" defTabSz="5267219"/>
            <a:endParaRPr lang="en-US" sz="10400" dirty="0">
              <a:latin typeface="Bookman"/>
            </a:endParaRPr>
          </a:p>
        </p:txBody>
      </p:sp>
      <p:sp>
        <p:nvSpPr>
          <p:cNvPr id="2" name="Rectangle 9"/>
          <p:cNvSpPr>
            <a:spLocks noChangeArrowheads="1"/>
          </p:cNvSpPr>
          <p:nvPr/>
        </p:nvSpPr>
        <p:spPr bwMode="auto">
          <a:xfrm>
            <a:off x="377836" y="5430168"/>
            <a:ext cx="15928521" cy="6304632"/>
          </a:xfrm>
          <a:prstGeom prst="rect">
            <a:avLst/>
          </a:prstGeom>
          <a:solidFill>
            <a:srgbClr val="9A0E2C"/>
          </a:solidFill>
          <a:ln w="38100">
            <a:solidFill>
              <a:schemeClr val="tx1"/>
            </a:solidFill>
            <a:miter lim="800000"/>
            <a:headEnd/>
            <a:tailEnd/>
          </a:ln>
        </p:spPr>
        <p:txBody>
          <a:bodyPr wrap="none" lIns="96010" tIns="48006" rIns="96010" bIns="48006"/>
          <a:lstStyle/>
          <a:p>
            <a:pPr indent="273050">
              <a:defRPr/>
            </a:pPr>
            <a:r>
              <a:rPr lang="en-US" sz="6000" b="1" dirty="0">
                <a:solidFill>
                  <a:srgbClr val="FBEBCD"/>
                </a:solidFill>
              </a:rPr>
              <a:t>Background</a:t>
            </a:r>
            <a:endParaRPr lang="en-US" sz="6000" b="1" dirty="0">
              <a:solidFill>
                <a:srgbClr val="FBF5CD"/>
              </a:solidFill>
              <a:latin typeface="+mj-lt"/>
            </a:endParaRPr>
          </a:p>
        </p:txBody>
      </p:sp>
      <p:pic>
        <p:nvPicPr>
          <p:cNvPr id="2062" name="Picture 3" descr="QueensLogoColor_Modifi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745" y="37450815"/>
            <a:ext cx="3444166" cy="2153052"/>
          </a:xfrm>
          <a:prstGeom prst="rect">
            <a:avLst/>
          </a:prstGeom>
          <a:noFill/>
          <a:ln w="9525">
            <a:noFill/>
            <a:miter lim="800000"/>
            <a:headEnd/>
            <a:tailEnd/>
          </a:ln>
        </p:spPr>
      </p:pic>
      <p:sp>
        <p:nvSpPr>
          <p:cNvPr id="2064" name="Rectangle 932"/>
          <p:cNvSpPr>
            <a:spLocks noChangeArrowheads="1"/>
          </p:cNvSpPr>
          <p:nvPr/>
        </p:nvSpPr>
        <p:spPr bwMode="auto">
          <a:xfrm>
            <a:off x="0" y="-740972"/>
            <a:ext cx="193960" cy="1481944"/>
          </a:xfrm>
          <a:prstGeom prst="rect">
            <a:avLst/>
          </a:prstGeom>
          <a:noFill/>
          <a:ln w="9525">
            <a:noFill/>
            <a:miter lim="800000"/>
            <a:headEnd/>
            <a:tailEnd/>
          </a:ln>
        </p:spPr>
        <p:txBody>
          <a:bodyPr wrap="none" lIns="96010" tIns="48006" rIns="96010" bIns="48006" anchor="ctr">
            <a:spAutoFit/>
          </a:bodyPr>
          <a:lstStyle/>
          <a:p>
            <a:endParaRPr lang="en-US" dirty="0"/>
          </a:p>
        </p:txBody>
      </p:sp>
      <p:sp>
        <p:nvSpPr>
          <p:cNvPr id="2065" name="Rectangle 125"/>
          <p:cNvSpPr>
            <a:spLocks noChangeArrowheads="1"/>
          </p:cNvSpPr>
          <p:nvPr/>
        </p:nvSpPr>
        <p:spPr bwMode="auto">
          <a:xfrm>
            <a:off x="0" y="-740972"/>
            <a:ext cx="193960" cy="1481944"/>
          </a:xfrm>
          <a:prstGeom prst="rect">
            <a:avLst/>
          </a:prstGeom>
          <a:noFill/>
          <a:ln w="9525">
            <a:noFill/>
            <a:miter lim="800000"/>
            <a:headEnd/>
            <a:tailEnd/>
          </a:ln>
        </p:spPr>
        <p:txBody>
          <a:bodyPr wrap="none" lIns="96010" tIns="48006" rIns="96010" bIns="48006" anchor="ctr">
            <a:spAutoFit/>
          </a:bodyPr>
          <a:lstStyle/>
          <a:p>
            <a:endParaRPr lang="en-US" dirty="0"/>
          </a:p>
        </p:txBody>
      </p:sp>
      <p:sp>
        <p:nvSpPr>
          <p:cNvPr id="48" name="Rectangle 25"/>
          <p:cNvSpPr>
            <a:spLocks noChangeArrowheads="1"/>
          </p:cNvSpPr>
          <p:nvPr/>
        </p:nvSpPr>
        <p:spPr bwMode="auto">
          <a:xfrm>
            <a:off x="716625" y="6480625"/>
            <a:ext cx="15589732" cy="5254175"/>
          </a:xfrm>
          <a:prstGeom prst="rect">
            <a:avLst/>
          </a:prstGeom>
          <a:solidFill>
            <a:srgbClr val="F8DBA6"/>
          </a:solidFill>
          <a:ln w="38100">
            <a:solidFill>
              <a:schemeClr val="tx1"/>
            </a:solidFill>
            <a:miter lim="800000"/>
            <a:headEnd/>
            <a:tailEnd/>
          </a:ln>
        </p:spPr>
        <p:txBody>
          <a:bodyPr lIns="288000" tIns="180000" rIns="288000" bIns="180000"/>
          <a:lstStyle/>
          <a:p>
            <a:pPr marL="457200" indent="-457200" algn="just">
              <a:spcBef>
                <a:spcPts val="600"/>
              </a:spcBef>
              <a:spcAft>
                <a:spcPts val="600"/>
              </a:spcAft>
              <a:buFont typeface="Arial" panose="020B0604020202020204" pitchFamily="34" charset="0"/>
              <a:buChar char="•"/>
              <a:defRPr/>
            </a:pPr>
            <a:endParaRPr lang="en-US" sz="3600" dirty="0"/>
          </a:p>
        </p:txBody>
      </p:sp>
      <p:pic>
        <p:nvPicPr>
          <p:cNvPr id="2101" name="Picture 4" descr="C:\lasso\PerkFacilities\PerkLogo\PerkLogo2010-round-600dp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2096" y="37450815"/>
            <a:ext cx="2268254" cy="2153052"/>
          </a:xfrm>
          <a:prstGeom prst="rect">
            <a:avLst/>
          </a:prstGeom>
          <a:noFill/>
          <a:ln w="9525">
            <a:noFill/>
            <a:miter lim="800000"/>
            <a:headEnd/>
            <a:tailEnd/>
          </a:ln>
        </p:spPr>
      </p:pic>
      <p:pic>
        <p:nvPicPr>
          <p:cNvPr id="2114" name="Picture 66" descr="S:\data\lab.logos\Ocairo\OCAIRO.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63800" y="37714751"/>
            <a:ext cx="6708468" cy="1625180"/>
          </a:xfrm>
          <a:prstGeom prst="rect">
            <a:avLst/>
          </a:prstGeom>
          <a:noFill/>
        </p:spPr>
      </p:pic>
      <p:pic>
        <p:nvPicPr>
          <p:cNvPr id="2115" name="Picture 67" descr="S:\data\lab.logos\SparKit\LogoSparKitLar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007354" y="37344714"/>
            <a:ext cx="3708635" cy="2365255"/>
          </a:xfrm>
          <a:prstGeom prst="rect">
            <a:avLst/>
          </a:prstGeom>
          <a:noFill/>
        </p:spPr>
      </p:pic>
      <p:sp>
        <p:nvSpPr>
          <p:cNvPr id="2057" name="Rectangle 5"/>
          <p:cNvSpPr>
            <a:spLocks noChangeArrowheads="1"/>
          </p:cNvSpPr>
          <p:nvPr/>
        </p:nvSpPr>
        <p:spPr bwMode="auto">
          <a:xfrm>
            <a:off x="357598" y="400245"/>
            <a:ext cx="32203209" cy="4699887"/>
          </a:xfrm>
          <a:prstGeom prst="rect">
            <a:avLst/>
          </a:prstGeom>
          <a:solidFill>
            <a:srgbClr val="9A0E2C"/>
          </a:solidFill>
          <a:ln w="38100">
            <a:solidFill>
              <a:schemeClr val="tx1"/>
            </a:solidFill>
            <a:miter lim="800000"/>
            <a:headEnd/>
            <a:tailEnd/>
          </a:ln>
        </p:spPr>
        <p:txBody>
          <a:bodyPr wrap="none" lIns="96010" tIns="48006" rIns="96010" bIns="48006" anchor="ctr"/>
          <a:lstStyle/>
          <a:p>
            <a:pPr algn="ctr" defTabSz="4608817"/>
            <a:endParaRPr lang="en-US" dirty="0">
              <a:solidFill>
                <a:srgbClr val="FFFFC8"/>
              </a:solidFill>
            </a:endParaRPr>
          </a:p>
        </p:txBody>
      </p:sp>
      <p:sp>
        <p:nvSpPr>
          <p:cNvPr id="2063" name="TextBox 273"/>
          <p:cNvSpPr txBox="1">
            <a:spLocks noChangeArrowheads="1"/>
          </p:cNvSpPr>
          <p:nvPr/>
        </p:nvSpPr>
        <p:spPr bwMode="auto">
          <a:xfrm>
            <a:off x="689448" y="458616"/>
            <a:ext cx="31433136" cy="2312941"/>
          </a:xfrm>
          <a:prstGeom prst="rect">
            <a:avLst/>
          </a:prstGeom>
          <a:noFill/>
          <a:ln w="9525">
            <a:noFill/>
            <a:miter lim="800000"/>
            <a:headEnd/>
            <a:tailEnd/>
          </a:ln>
        </p:spPr>
        <p:txBody>
          <a:bodyPr wrap="square" lIns="96010" tIns="48006" rIns="96010" bIns="48006">
            <a:spAutoFit/>
          </a:bodyPr>
          <a:lstStyle/>
          <a:p>
            <a:pPr algn="ctr">
              <a:spcBef>
                <a:spcPts val="1200"/>
              </a:spcBef>
            </a:pPr>
            <a:r>
              <a:rPr lang="en-CA" sz="7200" b="1" dirty="0">
                <a:solidFill>
                  <a:srgbClr val="FBF5CD"/>
                </a:solidFill>
              </a:rPr>
              <a:t>SlicerRT: an open source software platform to accelerate radiation therapy research</a:t>
            </a:r>
            <a:endParaRPr lang="en-US" sz="7200" b="1" dirty="0" smtClean="0">
              <a:solidFill>
                <a:srgbClr val="FBF5CD"/>
              </a:solidFill>
            </a:endParaRPr>
          </a:p>
        </p:txBody>
      </p:sp>
      <p:sp>
        <p:nvSpPr>
          <p:cNvPr id="53" name="Rectangle 9"/>
          <p:cNvSpPr>
            <a:spLocks noChangeArrowheads="1"/>
          </p:cNvSpPr>
          <p:nvPr/>
        </p:nvSpPr>
        <p:spPr bwMode="auto">
          <a:xfrm>
            <a:off x="377836" y="12064836"/>
            <a:ext cx="15928521" cy="25025514"/>
          </a:xfrm>
          <a:prstGeom prst="rect">
            <a:avLst/>
          </a:prstGeom>
          <a:solidFill>
            <a:srgbClr val="9A0E2C"/>
          </a:solidFill>
          <a:ln w="38100">
            <a:solidFill>
              <a:schemeClr val="tx1"/>
            </a:solidFill>
            <a:miter lim="800000"/>
            <a:headEnd/>
            <a:tailEnd/>
          </a:ln>
        </p:spPr>
        <p:txBody>
          <a:bodyPr wrap="none" lIns="96010" tIns="48006" rIns="96010" bIns="48006"/>
          <a:lstStyle/>
          <a:p>
            <a:pPr indent="263525"/>
            <a:r>
              <a:rPr lang="en-US" sz="6000" b="1" dirty="0">
                <a:solidFill>
                  <a:srgbClr val="FBF5CD"/>
                </a:solidFill>
                <a:latin typeface="+mj-lt"/>
              </a:rPr>
              <a:t>The SlicerRT “Ecosystem”</a:t>
            </a:r>
          </a:p>
          <a:p>
            <a:pPr indent="263525"/>
            <a:endParaRPr lang="en-US" sz="6000" b="1" dirty="0">
              <a:solidFill>
                <a:srgbClr val="FBF5CD"/>
              </a:solidFill>
              <a:latin typeface="+mj-lt"/>
            </a:endParaRPr>
          </a:p>
        </p:txBody>
      </p:sp>
      <p:sp>
        <p:nvSpPr>
          <p:cNvPr id="54" name="Rectangle 25"/>
          <p:cNvSpPr>
            <a:spLocks noChangeArrowheads="1"/>
          </p:cNvSpPr>
          <p:nvPr/>
        </p:nvSpPr>
        <p:spPr bwMode="auto">
          <a:xfrm>
            <a:off x="749439" y="13159996"/>
            <a:ext cx="15556918" cy="6114593"/>
          </a:xfrm>
          <a:prstGeom prst="rect">
            <a:avLst/>
          </a:prstGeom>
          <a:solidFill>
            <a:srgbClr val="F8DBA6"/>
          </a:solidFill>
          <a:ln w="38100">
            <a:solidFill>
              <a:schemeClr val="tx1"/>
            </a:solidFill>
            <a:miter lim="800000"/>
            <a:headEnd/>
            <a:tailEnd/>
          </a:ln>
        </p:spPr>
        <p:txBody>
          <a:bodyPr lIns="274320" tIns="180000" rIns="274320" bIns="180000"/>
          <a:lstStyle/>
          <a:p>
            <a:pPr algn="just">
              <a:spcAft>
                <a:spcPts val="600"/>
              </a:spcAft>
            </a:pPr>
            <a:endParaRPr lang="en-CA" sz="3600" dirty="0"/>
          </a:p>
        </p:txBody>
      </p:sp>
      <p:sp>
        <p:nvSpPr>
          <p:cNvPr id="55" name="Rectangle 9"/>
          <p:cNvSpPr>
            <a:spLocks noChangeArrowheads="1"/>
          </p:cNvSpPr>
          <p:nvPr/>
        </p:nvSpPr>
        <p:spPr bwMode="auto">
          <a:xfrm>
            <a:off x="16654131" y="5430171"/>
            <a:ext cx="15928521" cy="22078029"/>
          </a:xfrm>
          <a:prstGeom prst="rect">
            <a:avLst/>
          </a:prstGeom>
          <a:solidFill>
            <a:srgbClr val="9A0E2C"/>
          </a:solidFill>
          <a:ln w="38100">
            <a:solidFill>
              <a:schemeClr val="tx1"/>
            </a:solidFill>
            <a:miter lim="800000"/>
            <a:headEnd/>
            <a:tailEnd/>
          </a:ln>
        </p:spPr>
        <p:txBody>
          <a:bodyPr wrap="none" lIns="96010" tIns="48006" rIns="96010" bIns="48006"/>
          <a:lstStyle/>
          <a:p>
            <a:pPr indent="266700"/>
            <a:r>
              <a:rPr lang="en-US" sz="6000" b="1" dirty="0" smtClean="0">
                <a:solidFill>
                  <a:srgbClr val="FBF5CD"/>
                </a:solidFill>
                <a:latin typeface="+mj-lt"/>
              </a:rPr>
              <a:t>Use Cases</a:t>
            </a:r>
            <a:endParaRPr lang="en-US" sz="6000" b="1" dirty="0">
              <a:solidFill>
                <a:srgbClr val="FBF5CD"/>
              </a:solidFill>
              <a:latin typeface="+mj-lt"/>
            </a:endParaRPr>
          </a:p>
        </p:txBody>
      </p:sp>
      <p:sp>
        <p:nvSpPr>
          <p:cNvPr id="56" name="Rectangle 25"/>
          <p:cNvSpPr>
            <a:spLocks noChangeArrowheads="1"/>
          </p:cNvSpPr>
          <p:nvPr/>
        </p:nvSpPr>
        <p:spPr bwMode="auto">
          <a:xfrm>
            <a:off x="16982504" y="6480627"/>
            <a:ext cx="15600147" cy="21027573"/>
          </a:xfrm>
          <a:prstGeom prst="rect">
            <a:avLst/>
          </a:prstGeom>
          <a:solidFill>
            <a:srgbClr val="F8DBA6"/>
          </a:solidFill>
          <a:ln w="38100">
            <a:solidFill>
              <a:schemeClr val="tx1"/>
            </a:solidFill>
            <a:miter lim="800000"/>
            <a:headEnd/>
            <a:tailEnd/>
          </a:ln>
        </p:spPr>
        <p:txBody>
          <a:bodyPr lIns="288000" tIns="180000" rIns="288000" bIns="180000"/>
          <a:lstStyle/>
          <a:p>
            <a:pPr marL="571500" indent="-571500" algn="just">
              <a:spcBef>
                <a:spcPts val="600"/>
              </a:spcBef>
              <a:buFont typeface="Arial" panose="020B0604020202020204" pitchFamily="34" charset="0"/>
              <a:buChar char="•"/>
              <a:defRPr/>
            </a:pPr>
            <a:endParaRPr lang="en-CA" sz="3600" dirty="0" smtClean="0"/>
          </a:p>
        </p:txBody>
      </p:sp>
      <p:sp>
        <p:nvSpPr>
          <p:cNvPr id="134" name="Rectangle 9"/>
          <p:cNvSpPr>
            <a:spLocks noChangeArrowheads="1"/>
          </p:cNvSpPr>
          <p:nvPr/>
        </p:nvSpPr>
        <p:spPr bwMode="auto">
          <a:xfrm>
            <a:off x="16654132" y="27838239"/>
            <a:ext cx="15958178" cy="4490090"/>
          </a:xfrm>
          <a:prstGeom prst="rect">
            <a:avLst/>
          </a:prstGeom>
          <a:solidFill>
            <a:srgbClr val="9A0E2C"/>
          </a:solidFill>
          <a:ln w="38100">
            <a:solidFill>
              <a:schemeClr val="tx1"/>
            </a:solidFill>
            <a:miter lim="800000"/>
            <a:headEnd/>
            <a:tailEnd/>
          </a:ln>
        </p:spPr>
        <p:txBody>
          <a:bodyPr wrap="none" lIns="96010" tIns="48006" rIns="96010" bIns="48006"/>
          <a:lstStyle/>
          <a:p>
            <a:pPr indent="336550"/>
            <a:r>
              <a:rPr lang="en-US" sz="6000" b="1" dirty="0" smtClean="0">
                <a:solidFill>
                  <a:srgbClr val="FBF5CD"/>
                </a:solidFill>
                <a:latin typeface="+mj-lt"/>
              </a:rPr>
              <a:t>Results</a:t>
            </a:r>
            <a:endParaRPr lang="en-US" sz="6000" b="1" dirty="0">
              <a:solidFill>
                <a:srgbClr val="FBF5CD"/>
              </a:solidFill>
              <a:latin typeface="+mj-lt"/>
            </a:endParaRPr>
          </a:p>
        </p:txBody>
      </p:sp>
      <p:sp>
        <p:nvSpPr>
          <p:cNvPr id="136" name="Rectangle 9"/>
          <p:cNvSpPr>
            <a:spLocks noChangeArrowheads="1"/>
          </p:cNvSpPr>
          <p:nvPr/>
        </p:nvSpPr>
        <p:spPr bwMode="auto">
          <a:xfrm>
            <a:off x="16654132" y="32658369"/>
            <a:ext cx="15958178" cy="4431982"/>
          </a:xfrm>
          <a:prstGeom prst="rect">
            <a:avLst/>
          </a:prstGeom>
          <a:solidFill>
            <a:srgbClr val="9A0E2C"/>
          </a:solidFill>
          <a:ln w="38100">
            <a:solidFill>
              <a:schemeClr val="tx1"/>
            </a:solidFill>
            <a:miter lim="800000"/>
            <a:headEnd/>
            <a:tailEnd/>
          </a:ln>
        </p:spPr>
        <p:txBody>
          <a:bodyPr wrap="none" lIns="96010" tIns="48006" rIns="96010" bIns="48006"/>
          <a:lstStyle/>
          <a:p>
            <a:pPr indent="336550"/>
            <a:r>
              <a:rPr lang="en-US" sz="6000" b="1" dirty="0">
                <a:solidFill>
                  <a:srgbClr val="FBF5CD"/>
                </a:solidFill>
                <a:latin typeface="+mj-lt"/>
              </a:rPr>
              <a:t>Acknowledgement</a:t>
            </a:r>
          </a:p>
        </p:txBody>
      </p:sp>
      <p:sp>
        <p:nvSpPr>
          <p:cNvPr id="137" name="Rectangle 25"/>
          <p:cNvSpPr>
            <a:spLocks noChangeArrowheads="1"/>
          </p:cNvSpPr>
          <p:nvPr/>
        </p:nvSpPr>
        <p:spPr bwMode="auto">
          <a:xfrm>
            <a:off x="16998287" y="33680400"/>
            <a:ext cx="15614022" cy="3409950"/>
          </a:xfrm>
          <a:prstGeom prst="rect">
            <a:avLst/>
          </a:prstGeom>
          <a:solidFill>
            <a:srgbClr val="F8DBA6"/>
          </a:solidFill>
          <a:ln w="38100">
            <a:solidFill>
              <a:schemeClr val="tx1"/>
            </a:solidFill>
            <a:miter lim="800000"/>
            <a:headEnd/>
            <a:tailEnd/>
          </a:ln>
        </p:spPr>
        <p:txBody>
          <a:bodyPr lIns="288000" tIns="180000" rIns="288000" bIns="180000"/>
          <a:lstStyle/>
          <a:p>
            <a:pPr marL="149168" algn="just">
              <a:spcBef>
                <a:spcPts val="854"/>
              </a:spcBef>
            </a:pPr>
            <a:r>
              <a:rPr lang="en-US" sz="3400" dirty="0"/>
              <a:t>SlicerRT </a:t>
            </a:r>
            <a:r>
              <a:rPr lang="en-CA" sz="3400" dirty="0"/>
              <a:t>was made possible by funding from the Province of Ontario; by the Ontario Research Fund Research Excellence Program for the Ontario Consortium for Adaptive Interventions in Radiation Oncology (OCAIRO) and by Cancer Care Ontario (CCO) with funds provided by the Ministry of Health and Long-Term Care for an Applied Cancer Research Unit and Research Chair in Cancer Imaging.</a:t>
            </a:r>
          </a:p>
          <a:p>
            <a:pPr marL="149168" algn="just">
              <a:spcBef>
                <a:spcPts val="854"/>
              </a:spcBef>
            </a:pPr>
            <a:endParaRPr lang="en-US" sz="3400" dirty="0"/>
          </a:p>
        </p:txBody>
      </p:sp>
      <p:pic>
        <p:nvPicPr>
          <p:cNvPr id="1026" name="Picture 2" descr="S:\data\lab.logos\Cco\LogoCco.e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82636" y="37415084"/>
            <a:ext cx="4392488" cy="2405946"/>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273"/>
          <p:cNvSpPr txBox="1">
            <a:spLocks noChangeArrowheads="1"/>
          </p:cNvSpPr>
          <p:nvPr/>
        </p:nvSpPr>
        <p:spPr bwMode="auto">
          <a:xfrm>
            <a:off x="742632" y="2762872"/>
            <a:ext cx="31433136" cy="2328330"/>
          </a:xfrm>
          <a:prstGeom prst="rect">
            <a:avLst/>
          </a:prstGeom>
          <a:noFill/>
          <a:ln w="9525">
            <a:noFill/>
            <a:miter lim="800000"/>
            <a:headEnd/>
            <a:tailEnd/>
          </a:ln>
        </p:spPr>
        <p:txBody>
          <a:bodyPr wrap="square" lIns="96010" tIns="48006" rIns="96010" bIns="48006">
            <a:spAutoFit/>
          </a:bodyPr>
          <a:lstStyle/>
          <a:p>
            <a:pPr algn="ctr">
              <a:spcBef>
                <a:spcPts val="600"/>
              </a:spcBef>
            </a:pPr>
            <a:r>
              <a:rPr lang="en-US" sz="4400" dirty="0">
                <a:solidFill>
                  <a:srgbClr val="F8DBA6"/>
                </a:solidFill>
              </a:rPr>
              <a:t>Csaba Pinter</a:t>
            </a:r>
            <a:r>
              <a:rPr lang="en-US" sz="4400" baseline="30000" dirty="0">
                <a:solidFill>
                  <a:srgbClr val="F8DBA6"/>
                </a:solidFill>
              </a:rPr>
              <a:t>1</a:t>
            </a:r>
            <a:r>
              <a:rPr lang="en-US" sz="4400" dirty="0">
                <a:solidFill>
                  <a:srgbClr val="F8DBA6"/>
                </a:solidFill>
              </a:rPr>
              <a:t>, Andras Lasso</a:t>
            </a:r>
            <a:r>
              <a:rPr lang="en-US" sz="4400" baseline="30000" dirty="0">
                <a:solidFill>
                  <a:srgbClr val="F8DBA6"/>
                </a:solidFill>
              </a:rPr>
              <a:t>1</a:t>
            </a:r>
            <a:r>
              <a:rPr lang="en-US" sz="4400" dirty="0">
                <a:solidFill>
                  <a:srgbClr val="F8DBA6"/>
                </a:solidFill>
              </a:rPr>
              <a:t>, Gregory C. Sharp</a:t>
            </a:r>
            <a:r>
              <a:rPr lang="en-US" sz="4400" baseline="30000" dirty="0">
                <a:solidFill>
                  <a:srgbClr val="F8DBA6"/>
                </a:solidFill>
              </a:rPr>
              <a:t>3</a:t>
            </a:r>
            <a:r>
              <a:rPr lang="en-US" sz="4400" dirty="0">
                <a:solidFill>
                  <a:srgbClr val="F8DBA6"/>
                </a:solidFill>
              </a:rPr>
              <a:t>, An Wang</a:t>
            </a:r>
            <a:r>
              <a:rPr lang="en-US" sz="4400" baseline="30000" dirty="0">
                <a:solidFill>
                  <a:srgbClr val="F8DBA6"/>
                </a:solidFill>
              </a:rPr>
              <a:t>2</a:t>
            </a:r>
            <a:r>
              <a:rPr lang="en-US" sz="4400" dirty="0">
                <a:solidFill>
                  <a:srgbClr val="F8DBA6"/>
                </a:solidFill>
              </a:rPr>
              <a:t>, David Jaffray</a:t>
            </a:r>
            <a:r>
              <a:rPr lang="en-US" sz="4400" baseline="30000" dirty="0">
                <a:solidFill>
                  <a:srgbClr val="F8DBA6"/>
                </a:solidFill>
              </a:rPr>
              <a:t>2</a:t>
            </a:r>
            <a:r>
              <a:rPr lang="en-US" sz="4400" dirty="0">
                <a:solidFill>
                  <a:srgbClr val="F8DBA6"/>
                </a:solidFill>
              </a:rPr>
              <a:t>, </a:t>
            </a:r>
            <a:r>
              <a:rPr lang="en-US" sz="4400" u="sng" dirty="0">
                <a:solidFill>
                  <a:srgbClr val="F8DBA6"/>
                </a:solidFill>
              </a:rPr>
              <a:t>Gabor Fichtinger</a:t>
            </a:r>
            <a:r>
              <a:rPr lang="en-US" sz="4400" baseline="30000" dirty="0">
                <a:solidFill>
                  <a:srgbClr val="F8DBA6"/>
                </a:solidFill>
              </a:rPr>
              <a:t>1</a:t>
            </a:r>
          </a:p>
          <a:p>
            <a:pPr algn="ctr">
              <a:spcBef>
                <a:spcPts val="600"/>
              </a:spcBef>
            </a:pPr>
            <a:r>
              <a:rPr lang="en-US" sz="3200" baseline="30000" dirty="0">
                <a:solidFill>
                  <a:srgbClr val="F8DBA6"/>
                </a:solidFill>
              </a:rPr>
              <a:t>1</a:t>
            </a:r>
            <a:r>
              <a:rPr lang="en-US" sz="3200" dirty="0">
                <a:solidFill>
                  <a:srgbClr val="F8DBA6"/>
                </a:solidFill>
              </a:rPr>
              <a:t>Laboratory for Percutaneous Surgery, School of Computing, Queen’s University, Kingston, ON</a:t>
            </a:r>
          </a:p>
          <a:p>
            <a:pPr algn="ctr">
              <a:spcBef>
                <a:spcPts val="0"/>
              </a:spcBef>
            </a:pPr>
            <a:r>
              <a:rPr lang="en-US" sz="3200" baseline="30000" dirty="0">
                <a:solidFill>
                  <a:srgbClr val="F8DBA6"/>
                </a:solidFill>
              </a:rPr>
              <a:t>2</a:t>
            </a:r>
            <a:r>
              <a:rPr lang="en-US" sz="3200" dirty="0">
                <a:solidFill>
                  <a:srgbClr val="F8DBA6"/>
                </a:solidFill>
              </a:rPr>
              <a:t>Radiation Medicine Program, Princess Margaret Hospital, University Health Network, Toronto, ON</a:t>
            </a:r>
          </a:p>
          <a:p>
            <a:pPr algn="ctr">
              <a:spcBef>
                <a:spcPts val="0"/>
              </a:spcBef>
            </a:pPr>
            <a:r>
              <a:rPr lang="en-US" sz="3200" baseline="30000" dirty="0">
                <a:solidFill>
                  <a:srgbClr val="F8DBA6"/>
                </a:solidFill>
              </a:rPr>
              <a:t>3</a:t>
            </a:r>
            <a:r>
              <a:rPr lang="en-US" sz="3200" dirty="0">
                <a:solidFill>
                  <a:srgbClr val="F8DBA6"/>
                </a:solidFill>
              </a:rPr>
              <a:t>Department of Radiation Oncology, Massachusetts General Hospital, Boston, MA, USA</a:t>
            </a:r>
          </a:p>
        </p:txBody>
      </p:sp>
      <p:sp>
        <p:nvSpPr>
          <p:cNvPr id="57" name="TextBox 56"/>
          <p:cNvSpPr txBox="1"/>
          <p:nvPr/>
        </p:nvSpPr>
        <p:spPr>
          <a:xfrm>
            <a:off x="797460" y="6680585"/>
            <a:ext cx="7605173" cy="4801314"/>
          </a:xfrm>
          <a:prstGeom prst="rect">
            <a:avLst/>
          </a:prstGeom>
          <a:noFill/>
        </p:spPr>
        <p:txBody>
          <a:bodyPr wrap="square" rtlCol="0">
            <a:spAutoFit/>
          </a:bodyPr>
          <a:lstStyle/>
          <a:p>
            <a:pPr marL="180000" algn="just">
              <a:defRPr/>
            </a:pPr>
            <a:r>
              <a:rPr lang="en-US" sz="3400" dirty="0" smtClean="0"/>
              <a:t>Radiation </a:t>
            </a:r>
            <a:r>
              <a:rPr lang="en-US" sz="3400" dirty="0"/>
              <a:t>therapy (RT) software tools are mostly </a:t>
            </a:r>
            <a:r>
              <a:rPr lang="en-US" sz="3400" dirty="0" smtClean="0"/>
              <a:t>either</a:t>
            </a:r>
          </a:p>
          <a:p>
            <a:pPr marL="637200" indent="-457200">
              <a:buFont typeface="Arial" panose="020B0604020202020204" pitchFamily="34" charset="0"/>
              <a:buChar char="•"/>
              <a:defRPr/>
            </a:pPr>
            <a:r>
              <a:rPr lang="en-US" sz="3400" dirty="0"/>
              <a:t>e</a:t>
            </a:r>
            <a:r>
              <a:rPr lang="en-US" sz="3400" dirty="0" smtClean="0"/>
              <a:t>xpensive, closed </a:t>
            </a:r>
            <a:r>
              <a:rPr lang="en-US" sz="3400" dirty="0"/>
              <a:t>proprietary </a:t>
            </a:r>
            <a:r>
              <a:rPr lang="en-US" sz="3400" dirty="0" smtClean="0"/>
              <a:t>applications with fixed workflows or</a:t>
            </a:r>
          </a:p>
          <a:p>
            <a:pPr marL="637200" indent="-457200">
              <a:buFont typeface="Arial" panose="020B0604020202020204" pitchFamily="34" charset="0"/>
              <a:buChar char="•"/>
              <a:defRPr/>
            </a:pPr>
            <a:r>
              <a:rPr lang="en-US" sz="3400" dirty="0" smtClean="0"/>
              <a:t>free tools </a:t>
            </a:r>
            <a:r>
              <a:rPr lang="en-US" sz="3400" dirty="0"/>
              <a:t>with limited </a:t>
            </a:r>
            <a:r>
              <a:rPr lang="en-US" sz="3400" dirty="0" smtClean="0"/>
              <a:t>extensibility, scope, reliability, or user support.</a:t>
            </a:r>
          </a:p>
          <a:p>
            <a:pPr marL="180000" algn="just">
              <a:defRPr/>
            </a:pPr>
            <a:r>
              <a:rPr lang="en-US" sz="3400" dirty="0" smtClean="0"/>
              <a:t>The challenge is bringing the ideas and tools together and bridging these two worlds to facilitate RT research.</a:t>
            </a:r>
            <a:endParaRPr lang="en-US" sz="3400" dirty="0"/>
          </a:p>
        </p:txBody>
      </p:sp>
      <p:pic>
        <p:nvPicPr>
          <p:cNvPr id="59" name="Picture 58"/>
          <p:cNvPicPr>
            <a:picLocks noChangeAspect="1"/>
          </p:cNvPicPr>
          <p:nvPr/>
        </p:nvPicPr>
        <p:blipFill>
          <a:blip r:embed="rId8"/>
          <a:stretch>
            <a:fillRect/>
          </a:stretch>
        </p:blipFill>
        <p:spPr>
          <a:xfrm>
            <a:off x="8616267" y="6511380"/>
            <a:ext cx="7521286" cy="5151207"/>
          </a:xfrm>
          <a:prstGeom prst="rect">
            <a:avLst/>
          </a:prstGeom>
        </p:spPr>
      </p:pic>
      <p:sp>
        <p:nvSpPr>
          <p:cNvPr id="60" name="TextBox 63"/>
          <p:cNvSpPr txBox="1">
            <a:spLocks noChangeArrowheads="1"/>
          </p:cNvSpPr>
          <p:nvPr/>
        </p:nvSpPr>
        <p:spPr bwMode="auto">
          <a:xfrm>
            <a:off x="1341267" y="18616573"/>
            <a:ext cx="14353327" cy="620170"/>
          </a:xfrm>
          <a:prstGeom prst="rect">
            <a:avLst/>
          </a:prstGeom>
          <a:noFill/>
          <a:ln w="9525">
            <a:noFill/>
            <a:miter lim="800000"/>
            <a:headEnd/>
            <a:tailEnd/>
          </a:ln>
        </p:spPr>
        <p:txBody>
          <a:bodyPr wrap="square" lIns="96010" tIns="48006" rIns="96010" bIns="48006">
            <a:spAutoFit/>
          </a:bodyPr>
          <a:lstStyle/>
          <a:p>
            <a:pPr algn="ctr"/>
            <a:r>
              <a:rPr lang="en-CA" sz="3400" i="1" dirty="0" err="1" smtClean="0"/>
              <a:t>SlicerRT</a:t>
            </a:r>
            <a:r>
              <a:rPr lang="en-CA" sz="3400" i="1" dirty="0" smtClean="0"/>
              <a:t> </a:t>
            </a:r>
            <a:r>
              <a:rPr lang="en-CA" sz="3400" i="1" dirty="0"/>
              <a:t>dashboard, performing automatic testing every </a:t>
            </a:r>
            <a:r>
              <a:rPr lang="en-CA" sz="3400" i="1" dirty="0" smtClean="0"/>
              <a:t>night</a:t>
            </a:r>
            <a:endParaRPr lang="en-CA" sz="3400" i="1" dirty="0"/>
          </a:p>
        </p:txBody>
      </p:sp>
      <p:pic>
        <p:nvPicPr>
          <p:cNvPr id="61" name="Picture 60"/>
          <p:cNvPicPr>
            <a:picLocks noChangeAspect="1"/>
          </p:cNvPicPr>
          <p:nvPr/>
        </p:nvPicPr>
        <p:blipFill>
          <a:blip r:embed="rId9"/>
          <a:stretch>
            <a:fillRect/>
          </a:stretch>
        </p:blipFill>
        <p:spPr>
          <a:xfrm>
            <a:off x="2030819" y="16671690"/>
            <a:ext cx="12924736" cy="1938103"/>
          </a:xfrm>
          <a:prstGeom prst="rect">
            <a:avLst/>
          </a:prstGeom>
        </p:spPr>
      </p:pic>
      <p:sp>
        <p:nvSpPr>
          <p:cNvPr id="64" name="Rectangle 25"/>
          <p:cNvSpPr>
            <a:spLocks noChangeArrowheads="1"/>
          </p:cNvSpPr>
          <p:nvPr/>
        </p:nvSpPr>
        <p:spPr bwMode="auto">
          <a:xfrm>
            <a:off x="750508" y="19610239"/>
            <a:ext cx="15556918" cy="5304260"/>
          </a:xfrm>
          <a:prstGeom prst="rect">
            <a:avLst/>
          </a:prstGeom>
          <a:solidFill>
            <a:srgbClr val="F8DBA6"/>
          </a:solidFill>
          <a:ln w="38100">
            <a:solidFill>
              <a:schemeClr val="tx1"/>
            </a:solidFill>
            <a:miter lim="800000"/>
            <a:headEnd/>
            <a:tailEnd/>
          </a:ln>
        </p:spPr>
        <p:txBody>
          <a:bodyPr lIns="274320" tIns="180000" rIns="274320" bIns="180000"/>
          <a:lstStyle/>
          <a:p>
            <a:pPr algn="just">
              <a:spcAft>
                <a:spcPts val="600"/>
              </a:spcAft>
            </a:pPr>
            <a:endParaRPr lang="en-CA" sz="3600" dirty="0"/>
          </a:p>
        </p:txBody>
      </p:sp>
      <p:pic>
        <p:nvPicPr>
          <p:cNvPr id="65" name="Picture 64" descr="Slicer4Announcement-HiRe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72760" y="19800715"/>
            <a:ext cx="8163473" cy="4890132"/>
          </a:xfrm>
          <a:prstGeom prst="rect">
            <a:avLst/>
          </a:prstGeom>
          <a:noFill/>
          <a:ln>
            <a:noFill/>
          </a:ln>
        </p:spPr>
      </p:pic>
      <p:sp>
        <p:nvSpPr>
          <p:cNvPr id="66" name="TextBox 65"/>
          <p:cNvSpPr txBox="1"/>
          <p:nvPr/>
        </p:nvSpPr>
        <p:spPr>
          <a:xfrm>
            <a:off x="889937" y="19680089"/>
            <a:ext cx="6984776" cy="5170646"/>
          </a:xfrm>
          <a:prstGeom prst="rect">
            <a:avLst/>
          </a:prstGeom>
          <a:noFill/>
        </p:spPr>
        <p:txBody>
          <a:bodyPr wrap="square" rtlCol="0">
            <a:spAutoFit/>
          </a:bodyPr>
          <a:lstStyle/>
          <a:p>
            <a:pPr algn="just">
              <a:spcAft>
                <a:spcPts val="600"/>
              </a:spcAft>
            </a:pPr>
            <a:r>
              <a:rPr lang="en-US" sz="5300" b="1" dirty="0"/>
              <a:t>Platform</a:t>
            </a:r>
          </a:p>
          <a:p>
            <a:pPr marL="146304" algn="just"/>
            <a:r>
              <a:rPr lang="en-US" sz="3400" dirty="0" smtClean="0"/>
              <a:t>The base platform of choice is 3D Slicer, a prevalent medical image analysis and visualization platform</a:t>
            </a:r>
          </a:p>
          <a:p>
            <a:pPr marL="603504" indent="-457200">
              <a:buFont typeface="Arial" panose="020B0604020202020204" pitchFamily="34" charset="0"/>
              <a:buChar char="•"/>
            </a:pPr>
            <a:r>
              <a:rPr lang="en-US" sz="3400" dirty="0" smtClean="0"/>
              <a:t>Created from $50M “other people’s money” funding</a:t>
            </a:r>
            <a:br>
              <a:rPr lang="en-US" sz="3400" dirty="0" smtClean="0"/>
            </a:br>
            <a:r>
              <a:rPr lang="en-US" sz="3400" dirty="0" smtClean="0"/>
              <a:t>(&gt; 2,000 years of labor)</a:t>
            </a:r>
          </a:p>
          <a:p>
            <a:pPr marL="676656" indent="-530352" algn="just">
              <a:buFont typeface="Arial" panose="020B0604020202020204" pitchFamily="34" charset="0"/>
              <a:buChar char="•"/>
            </a:pPr>
            <a:r>
              <a:rPr lang="en-US" sz="3400" dirty="0" smtClean="0"/>
              <a:t>Professionally engineered</a:t>
            </a:r>
          </a:p>
          <a:p>
            <a:pPr marL="676656" indent="-530352" algn="just">
              <a:buFont typeface="Arial" panose="020B0604020202020204" pitchFamily="34" charset="0"/>
              <a:buChar char="•"/>
            </a:pPr>
            <a:r>
              <a:rPr lang="en-US" sz="3400" b="1" dirty="0" smtClean="0">
                <a:solidFill>
                  <a:srgbClr val="0070C0"/>
                </a:solidFill>
              </a:rPr>
              <a:t>http</a:t>
            </a:r>
            <a:r>
              <a:rPr lang="en-US" sz="3400" b="1" dirty="0">
                <a:solidFill>
                  <a:srgbClr val="0070C0"/>
                </a:solidFill>
              </a:rPr>
              <a:t>:// www.slicer.org</a:t>
            </a:r>
            <a:r>
              <a:rPr lang="en-US" sz="3400" dirty="0" smtClean="0"/>
              <a:t> </a:t>
            </a:r>
            <a:endParaRPr lang="en-US" sz="3400" dirty="0"/>
          </a:p>
        </p:txBody>
      </p:sp>
      <p:sp>
        <p:nvSpPr>
          <p:cNvPr id="67" name="Rectangle 25"/>
          <p:cNvSpPr>
            <a:spLocks noChangeArrowheads="1"/>
          </p:cNvSpPr>
          <p:nvPr/>
        </p:nvSpPr>
        <p:spPr bwMode="auto">
          <a:xfrm>
            <a:off x="750508" y="25210938"/>
            <a:ext cx="15556918" cy="11879412"/>
          </a:xfrm>
          <a:prstGeom prst="rect">
            <a:avLst/>
          </a:prstGeom>
          <a:solidFill>
            <a:srgbClr val="F8DBA6"/>
          </a:solidFill>
          <a:ln w="38100">
            <a:solidFill>
              <a:schemeClr val="tx1"/>
            </a:solidFill>
            <a:miter lim="800000"/>
            <a:headEnd/>
            <a:tailEnd/>
          </a:ln>
        </p:spPr>
        <p:txBody>
          <a:bodyPr lIns="274320" tIns="180000" rIns="274320" bIns="180000"/>
          <a:lstStyle/>
          <a:p>
            <a:pPr algn="just">
              <a:spcAft>
                <a:spcPts val="600"/>
              </a:spcAft>
            </a:pPr>
            <a:endParaRPr lang="en-CA" sz="3600" dirty="0"/>
          </a:p>
        </p:txBody>
      </p:sp>
      <p:sp>
        <p:nvSpPr>
          <p:cNvPr id="70" name="TextBox 69"/>
          <p:cNvSpPr txBox="1"/>
          <p:nvPr/>
        </p:nvSpPr>
        <p:spPr>
          <a:xfrm>
            <a:off x="872068" y="25277515"/>
            <a:ext cx="15231558" cy="4124206"/>
          </a:xfrm>
          <a:prstGeom prst="rect">
            <a:avLst/>
          </a:prstGeom>
          <a:noFill/>
        </p:spPr>
        <p:txBody>
          <a:bodyPr wrap="square" rtlCol="0">
            <a:spAutoFit/>
          </a:bodyPr>
          <a:lstStyle/>
          <a:p>
            <a:pPr algn="just">
              <a:spcAft>
                <a:spcPts val="600"/>
              </a:spcAft>
            </a:pPr>
            <a:r>
              <a:rPr lang="en-US" sz="5300" b="1" dirty="0" smtClean="0"/>
              <a:t>Ecosystem</a:t>
            </a:r>
            <a:endParaRPr lang="en-US" sz="5300" b="1" dirty="0"/>
          </a:p>
          <a:p>
            <a:pPr marL="146304" algn="just"/>
            <a:r>
              <a:rPr lang="en-US" sz="3400" dirty="0" smtClean="0"/>
              <a:t>A collection of components make SlicerRT a powerful “ecosystem” for rapid prototyping of medical applications. With the common RT research tools in </a:t>
            </a:r>
            <a:r>
              <a:rPr lang="en-US" sz="3400" dirty="0" err="1" smtClean="0"/>
              <a:t>SlicerRT</a:t>
            </a:r>
            <a:r>
              <a:rPr lang="en-US" sz="3400" dirty="0" smtClean="0"/>
              <a:t> core, and the utilities </a:t>
            </a:r>
            <a:r>
              <a:rPr lang="en-US" sz="3400" dirty="0" err="1" smtClean="0"/>
              <a:t>MatlabBridge</a:t>
            </a:r>
            <a:r>
              <a:rPr lang="en-US" sz="3400" dirty="0" smtClean="0"/>
              <a:t> that facilitates direct usage of </a:t>
            </a:r>
            <a:r>
              <a:rPr lang="en-US" sz="3400" dirty="0" err="1" smtClean="0"/>
              <a:t>Matlab</a:t>
            </a:r>
            <a:r>
              <a:rPr lang="en-US" sz="3400" dirty="0" smtClean="0"/>
              <a:t> algorithms in 3D Slicer and Sequences offering general support for sequential data, it is possible to easily create streamlined applications.</a:t>
            </a:r>
            <a:r>
              <a:rPr lang="en-US" sz="3400" dirty="0"/>
              <a:t/>
            </a:r>
            <a:br>
              <a:rPr lang="en-US" sz="3400" dirty="0"/>
            </a:br>
            <a:endParaRPr lang="en-US" sz="3400" dirty="0" smtClean="0"/>
          </a:p>
        </p:txBody>
      </p:sp>
      <p:sp>
        <p:nvSpPr>
          <p:cNvPr id="33" name="TextBox 32"/>
          <p:cNvSpPr txBox="1"/>
          <p:nvPr/>
        </p:nvSpPr>
        <p:spPr>
          <a:xfrm>
            <a:off x="870999" y="13237469"/>
            <a:ext cx="15189487" cy="3308598"/>
          </a:xfrm>
          <a:prstGeom prst="rect">
            <a:avLst/>
          </a:prstGeom>
          <a:noFill/>
        </p:spPr>
        <p:txBody>
          <a:bodyPr wrap="square" rtlCol="0">
            <a:spAutoFit/>
          </a:bodyPr>
          <a:lstStyle/>
          <a:p>
            <a:pPr algn="just">
              <a:spcAft>
                <a:spcPts val="600"/>
              </a:spcAft>
            </a:pPr>
            <a:r>
              <a:rPr lang="en-CA" sz="5300" b="1" dirty="0"/>
              <a:t>Principles</a:t>
            </a:r>
          </a:p>
          <a:p>
            <a:pPr marL="457200" indent="-457200" algn="just">
              <a:spcAft>
                <a:spcPts val="600"/>
              </a:spcAft>
              <a:buFont typeface="Arial" panose="020B0604020202020204" pitchFamily="34" charset="0"/>
              <a:buChar char="•"/>
            </a:pPr>
            <a:r>
              <a:rPr lang="en-CA" sz="3400" dirty="0"/>
              <a:t>Based on consensus discussions with RT researchers</a:t>
            </a:r>
          </a:p>
          <a:p>
            <a:pPr marL="457200" indent="-457200" algn="just">
              <a:spcAft>
                <a:spcPts val="600"/>
              </a:spcAft>
              <a:buFont typeface="Arial" panose="020B0604020202020204" pitchFamily="34" charset="0"/>
              <a:buChar char="•"/>
            </a:pPr>
            <a:r>
              <a:rPr lang="en-CA" sz="3400" dirty="0" smtClean="0"/>
              <a:t>Leverage </a:t>
            </a:r>
            <a:r>
              <a:rPr lang="en-CA" sz="3400" dirty="0"/>
              <a:t>existing tools, open to integrate 3rd party algorithms</a:t>
            </a:r>
          </a:p>
          <a:p>
            <a:pPr marL="457200" indent="-457200" algn="just">
              <a:spcAft>
                <a:spcPts val="600"/>
              </a:spcAft>
              <a:buFont typeface="Arial" panose="020B0604020202020204" pitchFamily="34" charset="0"/>
              <a:buChar char="•"/>
            </a:pPr>
            <a:r>
              <a:rPr lang="en-CA" sz="3400" dirty="0"/>
              <a:t>Free, open-source license (BSD), contribute back to community</a:t>
            </a:r>
          </a:p>
          <a:p>
            <a:pPr marL="457200" indent="-457200" algn="just">
              <a:spcAft>
                <a:spcPts val="600"/>
              </a:spcAft>
              <a:buFont typeface="Arial" panose="020B0604020202020204" pitchFamily="34" charset="0"/>
              <a:buChar char="•"/>
            </a:pPr>
            <a:r>
              <a:rPr lang="en-CA" sz="3400" dirty="0"/>
              <a:t>High quality software, developed using industrial standards</a:t>
            </a:r>
          </a:p>
        </p:txBody>
      </p:sp>
      <p:pic>
        <p:nvPicPr>
          <p:cNvPr id="3" name="Picture 2"/>
          <p:cNvPicPr>
            <a:picLocks noChangeAspect="1"/>
          </p:cNvPicPr>
          <p:nvPr/>
        </p:nvPicPr>
        <p:blipFill>
          <a:blip r:embed="rId11"/>
          <a:stretch>
            <a:fillRect/>
          </a:stretch>
        </p:blipFill>
        <p:spPr>
          <a:xfrm>
            <a:off x="1598911" y="28882323"/>
            <a:ext cx="13885672" cy="8097506"/>
          </a:xfrm>
          <a:prstGeom prst="rect">
            <a:avLst/>
          </a:prstGeom>
        </p:spPr>
      </p:pic>
      <p:sp>
        <p:nvSpPr>
          <p:cNvPr id="35" name="TextBox 34"/>
          <p:cNvSpPr txBox="1"/>
          <p:nvPr/>
        </p:nvSpPr>
        <p:spPr>
          <a:xfrm>
            <a:off x="17116220" y="6547265"/>
            <a:ext cx="8655784" cy="6078587"/>
          </a:xfrm>
          <a:prstGeom prst="rect">
            <a:avLst/>
          </a:prstGeom>
          <a:noFill/>
        </p:spPr>
        <p:txBody>
          <a:bodyPr wrap="square" rtlCol="0">
            <a:spAutoFit/>
          </a:bodyPr>
          <a:lstStyle/>
          <a:p>
            <a:pPr algn="just">
              <a:spcAft>
                <a:spcPts val="600"/>
              </a:spcAft>
            </a:pPr>
            <a:r>
              <a:rPr lang="en-US" sz="5300" b="1" dirty="0" smtClean="0"/>
              <a:t>Dose accumulation</a:t>
            </a:r>
          </a:p>
          <a:p>
            <a:pPr algn="just">
              <a:spcAft>
                <a:spcPts val="600"/>
              </a:spcAft>
            </a:pPr>
            <a:r>
              <a:rPr lang="en-CA" sz="3400" dirty="0" smtClean="0"/>
              <a:t>Automate image-guided RT protocol by determining the displacement between the original plan and daily setup, and calculating the total administered dose.</a:t>
            </a:r>
          </a:p>
          <a:p>
            <a:pPr marL="457200" indent="-457200" algn="just">
              <a:spcAft>
                <a:spcPts val="600"/>
              </a:spcAft>
              <a:buFont typeface="Arial" panose="020B0604020202020204" pitchFamily="34" charset="0"/>
              <a:buChar char="•"/>
            </a:pPr>
            <a:r>
              <a:rPr lang="en-CA" sz="3400" dirty="0" smtClean="0"/>
              <a:t>Register anatomical images</a:t>
            </a:r>
            <a:endParaRPr lang="en-CA" sz="3400" dirty="0"/>
          </a:p>
          <a:p>
            <a:pPr marL="457200" indent="-457200" algn="just">
              <a:spcAft>
                <a:spcPts val="600"/>
              </a:spcAft>
              <a:buFont typeface="Arial" panose="020B0604020202020204" pitchFamily="34" charset="0"/>
              <a:buChar char="•"/>
            </a:pPr>
            <a:r>
              <a:rPr lang="en-CA" sz="3400" dirty="0" smtClean="0"/>
              <a:t>Transform whole studies</a:t>
            </a:r>
          </a:p>
          <a:p>
            <a:pPr marL="457200" indent="-457200" algn="just">
              <a:spcAft>
                <a:spcPts val="600"/>
              </a:spcAft>
              <a:buFont typeface="Arial" panose="020B0604020202020204" pitchFamily="34" charset="0"/>
              <a:buChar char="•"/>
            </a:pPr>
            <a:r>
              <a:rPr lang="en-CA" sz="3400" dirty="0" smtClean="0"/>
              <a:t>Accumulate dose, compute DVH</a:t>
            </a:r>
          </a:p>
          <a:p>
            <a:pPr algn="just">
              <a:spcAft>
                <a:spcPts val="600"/>
              </a:spcAft>
            </a:pPr>
            <a:r>
              <a:rPr lang="en-CA" sz="3400" dirty="0" smtClean="0"/>
              <a:t>Collaboration with PMH, Toronto</a:t>
            </a:r>
          </a:p>
          <a:p>
            <a:pPr algn="just">
              <a:spcAft>
                <a:spcPts val="600"/>
              </a:spcAft>
            </a:pPr>
            <a:r>
              <a:rPr lang="en-CA" sz="3400" i="1" dirty="0" smtClean="0"/>
              <a:t>Pinter et al. </a:t>
            </a:r>
            <a:r>
              <a:rPr lang="en-CA" sz="3400" i="1" dirty="0" err="1" smtClean="0"/>
              <a:t>MedPhys</a:t>
            </a:r>
            <a:r>
              <a:rPr lang="en-CA" sz="3400" i="1" dirty="0" smtClean="0"/>
              <a:t>, 2012</a:t>
            </a:r>
            <a:endParaRPr lang="en-CA" sz="3400" i="1" dirty="0"/>
          </a:p>
        </p:txBody>
      </p:sp>
      <p:pic>
        <p:nvPicPr>
          <p:cNvPr id="36" name="Picture 35"/>
          <p:cNvPicPr>
            <a:picLocks noChangeAspect="1"/>
          </p:cNvPicPr>
          <p:nvPr/>
        </p:nvPicPr>
        <p:blipFill>
          <a:blip r:embed="rId12"/>
          <a:stretch>
            <a:fillRect/>
          </a:stretch>
        </p:blipFill>
        <p:spPr>
          <a:xfrm>
            <a:off x="26104519" y="6735830"/>
            <a:ext cx="6198187" cy="4060054"/>
          </a:xfrm>
          <a:prstGeom prst="rect">
            <a:avLst/>
          </a:prstGeom>
          <a:ln>
            <a:noFill/>
          </a:ln>
          <a:effectLst>
            <a:outerShdw blurRad="292100" dist="139700" dir="2700000" algn="tl" rotWithShape="0">
              <a:srgbClr val="333333">
                <a:alpha val="65000"/>
              </a:srgbClr>
            </a:outerShdw>
          </a:effectLst>
        </p:spPr>
      </p:pic>
      <p:sp>
        <p:nvSpPr>
          <p:cNvPr id="37" name="TextBox 63"/>
          <p:cNvSpPr txBox="1">
            <a:spLocks noChangeArrowheads="1"/>
          </p:cNvSpPr>
          <p:nvPr/>
        </p:nvSpPr>
        <p:spPr bwMode="auto">
          <a:xfrm>
            <a:off x="25928252" y="10863772"/>
            <a:ext cx="6695932" cy="620170"/>
          </a:xfrm>
          <a:prstGeom prst="rect">
            <a:avLst/>
          </a:prstGeom>
          <a:noFill/>
          <a:ln w="9525">
            <a:noFill/>
            <a:miter lim="800000"/>
            <a:headEnd/>
            <a:tailEnd/>
          </a:ln>
        </p:spPr>
        <p:txBody>
          <a:bodyPr wrap="square" lIns="96010" tIns="48006" rIns="96010" bIns="48006">
            <a:spAutoFit/>
          </a:bodyPr>
          <a:lstStyle/>
          <a:p>
            <a:pPr algn="ctr"/>
            <a:r>
              <a:rPr lang="en-CA" sz="3400" i="1" dirty="0" smtClean="0"/>
              <a:t>Compare </a:t>
            </a:r>
            <a:r>
              <a:rPr lang="en-CA" sz="3400" i="1" dirty="0"/>
              <a:t>plans using DVH</a:t>
            </a:r>
            <a:endParaRPr lang="en-CA" sz="3400" i="1" dirty="0" smtClean="0"/>
          </a:p>
        </p:txBody>
      </p:sp>
      <p:sp>
        <p:nvSpPr>
          <p:cNvPr id="38" name="TextBox 37"/>
          <p:cNvSpPr txBox="1"/>
          <p:nvPr/>
        </p:nvSpPr>
        <p:spPr>
          <a:xfrm>
            <a:off x="17116220" y="12735980"/>
            <a:ext cx="8307976" cy="5109091"/>
          </a:xfrm>
          <a:prstGeom prst="rect">
            <a:avLst/>
          </a:prstGeom>
          <a:noFill/>
        </p:spPr>
        <p:txBody>
          <a:bodyPr wrap="square" rtlCol="0">
            <a:spAutoFit/>
          </a:bodyPr>
          <a:lstStyle/>
          <a:p>
            <a:pPr algn="just">
              <a:spcAft>
                <a:spcPts val="600"/>
              </a:spcAft>
            </a:pPr>
            <a:r>
              <a:rPr lang="en-US" sz="5300" b="1" dirty="0" smtClean="0"/>
              <a:t>Proton dose calculation</a:t>
            </a:r>
          </a:p>
          <a:p>
            <a:pPr algn="just">
              <a:spcAft>
                <a:spcPts val="600"/>
              </a:spcAft>
            </a:pPr>
            <a:r>
              <a:rPr lang="en-CA" sz="3400" dirty="0" smtClean="0"/>
              <a:t>Uses the External beam planning module:</a:t>
            </a:r>
          </a:p>
          <a:p>
            <a:pPr marL="457200" indent="-457200" algn="just">
              <a:spcAft>
                <a:spcPts val="600"/>
              </a:spcAft>
              <a:buFont typeface="Arial" panose="020B0604020202020204" pitchFamily="34" charset="0"/>
              <a:buChar char="•"/>
            </a:pPr>
            <a:r>
              <a:rPr lang="en-CA" sz="3400" dirty="0" smtClean="0"/>
              <a:t>Handles arbitrary dose engines</a:t>
            </a:r>
          </a:p>
          <a:p>
            <a:pPr marL="457200" indent="-457200" algn="just">
              <a:spcAft>
                <a:spcPts val="600"/>
              </a:spcAft>
              <a:buFont typeface="Arial" panose="020B0604020202020204" pitchFamily="34" charset="0"/>
              <a:buChar char="•"/>
            </a:pPr>
            <a:r>
              <a:rPr lang="en-CA" sz="3400" dirty="0" smtClean="0"/>
              <a:t>Using the same user interface</a:t>
            </a:r>
          </a:p>
          <a:p>
            <a:pPr marL="457200" indent="-457200" algn="just">
              <a:spcAft>
                <a:spcPts val="600"/>
              </a:spcAft>
              <a:buFont typeface="Arial" panose="020B0604020202020204" pitchFamily="34" charset="0"/>
              <a:buChar char="•"/>
            </a:pPr>
            <a:r>
              <a:rPr lang="en-CA" sz="3400" dirty="0" smtClean="0"/>
              <a:t>Potentially replace a TPS</a:t>
            </a:r>
          </a:p>
          <a:p>
            <a:pPr algn="just">
              <a:spcAft>
                <a:spcPts val="600"/>
              </a:spcAft>
            </a:pPr>
            <a:r>
              <a:rPr lang="en-CA" sz="3400" dirty="0"/>
              <a:t>Collaboration with MGH, </a:t>
            </a:r>
            <a:r>
              <a:rPr lang="en-CA" sz="3400" dirty="0" smtClean="0"/>
              <a:t>Boston</a:t>
            </a:r>
          </a:p>
          <a:p>
            <a:pPr algn="just">
              <a:spcAft>
                <a:spcPts val="600"/>
              </a:spcAft>
            </a:pPr>
            <a:r>
              <a:rPr lang="en-CA" sz="3400" dirty="0" smtClean="0"/>
              <a:t>and </a:t>
            </a:r>
            <a:r>
              <a:rPr lang="en-CA" sz="3400" dirty="0"/>
              <a:t>CRO, Italy</a:t>
            </a:r>
          </a:p>
          <a:p>
            <a:pPr algn="just">
              <a:spcAft>
                <a:spcPts val="600"/>
              </a:spcAft>
            </a:pPr>
            <a:r>
              <a:rPr lang="en-CA" sz="3400" i="1" dirty="0" err="1" smtClean="0"/>
              <a:t>Desplanques</a:t>
            </a:r>
            <a:r>
              <a:rPr lang="en-CA" sz="3400" i="1" dirty="0" smtClean="0"/>
              <a:t> et al., </a:t>
            </a:r>
            <a:r>
              <a:rPr lang="en-CA" sz="3400" i="1" dirty="0" err="1" smtClean="0"/>
              <a:t>MedPhys</a:t>
            </a:r>
            <a:r>
              <a:rPr lang="en-CA" sz="3400" i="1" dirty="0" smtClean="0"/>
              <a:t>, 2014</a:t>
            </a:r>
          </a:p>
        </p:txBody>
      </p:sp>
      <p:pic>
        <p:nvPicPr>
          <p:cNvPr id="39" name="Picture 38"/>
          <p:cNvPicPr>
            <a:picLocks noChangeAspect="1"/>
          </p:cNvPicPr>
          <p:nvPr/>
        </p:nvPicPr>
        <p:blipFill>
          <a:blip r:embed="rId13"/>
          <a:stretch>
            <a:fillRect/>
          </a:stretch>
        </p:blipFill>
        <p:spPr>
          <a:xfrm>
            <a:off x="26683260" y="11909293"/>
            <a:ext cx="5619446" cy="5502536"/>
          </a:xfrm>
          <a:prstGeom prst="rect">
            <a:avLst/>
          </a:prstGeom>
          <a:ln>
            <a:noFill/>
          </a:ln>
          <a:effectLst>
            <a:outerShdw blurRad="292100" dist="139700" dir="2700000" algn="tl" rotWithShape="0">
              <a:srgbClr val="333333">
                <a:alpha val="65000"/>
              </a:srgbClr>
            </a:outerShdw>
          </a:effectLst>
        </p:spPr>
      </p:pic>
      <p:pic>
        <p:nvPicPr>
          <p:cNvPr id="40" name="Picture 39"/>
          <p:cNvPicPr>
            <a:picLocks noChangeAspect="1"/>
          </p:cNvPicPr>
          <p:nvPr/>
        </p:nvPicPr>
        <p:blipFill>
          <a:blip r:embed="rId14"/>
          <a:stretch>
            <a:fillRect/>
          </a:stretch>
        </p:blipFill>
        <p:spPr>
          <a:xfrm>
            <a:off x="24656311" y="14303940"/>
            <a:ext cx="5112859" cy="3197297"/>
          </a:xfrm>
          <a:prstGeom prst="rect">
            <a:avLst/>
          </a:prstGeom>
          <a:ln>
            <a:noFill/>
          </a:ln>
          <a:effectLst>
            <a:outerShdw blurRad="292100" dist="139700" dir="2700000" algn="tl" rotWithShape="0">
              <a:srgbClr val="333333">
                <a:alpha val="65000"/>
              </a:srgbClr>
            </a:outerShdw>
          </a:effectLst>
        </p:spPr>
      </p:pic>
      <p:sp>
        <p:nvSpPr>
          <p:cNvPr id="41" name="TextBox 40"/>
          <p:cNvSpPr txBox="1"/>
          <p:nvPr/>
        </p:nvSpPr>
        <p:spPr>
          <a:xfrm>
            <a:off x="17116220" y="17944438"/>
            <a:ext cx="7688593" cy="4278094"/>
          </a:xfrm>
          <a:prstGeom prst="rect">
            <a:avLst/>
          </a:prstGeom>
          <a:noFill/>
        </p:spPr>
        <p:txBody>
          <a:bodyPr wrap="square" rtlCol="0">
            <a:spAutoFit/>
          </a:bodyPr>
          <a:lstStyle/>
          <a:p>
            <a:pPr algn="just">
              <a:spcAft>
                <a:spcPts val="600"/>
              </a:spcAft>
            </a:pPr>
            <a:r>
              <a:rPr lang="en-US" sz="5300" b="1" dirty="0" smtClean="0"/>
              <a:t>Gel dosimetry analysis</a:t>
            </a:r>
          </a:p>
          <a:p>
            <a:pPr algn="just">
              <a:spcAft>
                <a:spcPts val="600"/>
              </a:spcAft>
            </a:pPr>
            <a:r>
              <a:rPr lang="en-CA" sz="3400" dirty="0" smtClean="0"/>
              <a:t>Supports a 3D gel dosimetry workflow through a step-by-step, simplified user interface. Reduced processing time from hours to minutes.</a:t>
            </a:r>
          </a:p>
          <a:p>
            <a:pPr algn="just">
              <a:spcAft>
                <a:spcPts val="600"/>
              </a:spcAft>
            </a:pPr>
            <a:r>
              <a:rPr lang="en-CA" sz="3400" dirty="0" smtClean="0"/>
              <a:t>Collaboration with KGH</a:t>
            </a:r>
            <a:r>
              <a:rPr lang="en-CA" sz="3400" dirty="0"/>
              <a:t>, Kingston, ON</a:t>
            </a:r>
          </a:p>
          <a:p>
            <a:pPr algn="just">
              <a:spcAft>
                <a:spcPts val="600"/>
              </a:spcAft>
            </a:pPr>
            <a:r>
              <a:rPr lang="en-CA" sz="3400" i="1" dirty="0"/>
              <a:t>Alexander et al., IC3DDose, </a:t>
            </a:r>
            <a:r>
              <a:rPr lang="en-CA" sz="3400" i="1" dirty="0" smtClean="0"/>
              <a:t>2014</a:t>
            </a:r>
            <a:endParaRPr lang="en-CA" sz="3400" i="1" dirty="0"/>
          </a:p>
        </p:txBody>
      </p:sp>
      <p:pic>
        <p:nvPicPr>
          <p:cNvPr id="42" name="Picture 41"/>
          <p:cNvPicPr>
            <a:picLocks noChangeAspect="1"/>
          </p:cNvPicPr>
          <p:nvPr/>
        </p:nvPicPr>
        <p:blipFill>
          <a:blip r:embed="rId15"/>
          <a:stretch>
            <a:fillRect/>
          </a:stretch>
        </p:blipFill>
        <p:spPr>
          <a:xfrm>
            <a:off x="25039029" y="17974944"/>
            <a:ext cx="7263677" cy="4002191"/>
          </a:xfrm>
          <a:prstGeom prst="rect">
            <a:avLst/>
          </a:prstGeom>
          <a:ln>
            <a:noFill/>
          </a:ln>
          <a:effectLst>
            <a:outerShdw blurRad="292100" dist="139700" dir="2700000" algn="tl" rotWithShape="0">
              <a:srgbClr val="333333">
                <a:alpha val="65000"/>
              </a:srgbClr>
            </a:outerShdw>
          </a:effectLst>
        </p:spPr>
      </p:pic>
      <p:pic>
        <p:nvPicPr>
          <p:cNvPr id="43" name="Picture 42"/>
          <p:cNvPicPr>
            <a:picLocks noChangeAspect="1"/>
          </p:cNvPicPr>
          <p:nvPr/>
        </p:nvPicPr>
        <p:blipFill>
          <a:blip r:embed="rId16"/>
          <a:stretch>
            <a:fillRect/>
          </a:stretch>
        </p:blipFill>
        <p:spPr>
          <a:xfrm>
            <a:off x="28460654" y="19657263"/>
            <a:ext cx="3854110" cy="2700053"/>
          </a:xfrm>
          <a:prstGeom prst="rect">
            <a:avLst/>
          </a:prstGeom>
          <a:ln>
            <a:noFill/>
          </a:ln>
          <a:effectLst>
            <a:outerShdw blurRad="292100" dist="139700" dir="2700000" algn="tl" rotWithShape="0">
              <a:srgbClr val="333333">
                <a:alpha val="65000"/>
              </a:srgbClr>
            </a:outerShdw>
          </a:effectLst>
        </p:spPr>
      </p:pic>
      <p:sp>
        <p:nvSpPr>
          <p:cNvPr id="44" name="TextBox 43"/>
          <p:cNvSpPr txBox="1"/>
          <p:nvPr/>
        </p:nvSpPr>
        <p:spPr>
          <a:xfrm>
            <a:off x="17116989" y="23352116"/>
            <a:ext cx="7647812" cy="3985706"/>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en-CA" sz="3400" dirty="0" smtClean="0"/>
              <a:t>Deformable registration of prostate structures</a:t>
            </a:r>
          </a:p>
          <a:p>
            <a:pPr marL="457200" indent="-457200" algn="just">
              <a:spcAft>
                <a:spcPts val="600"/>
              </a:spcAft>
              <a:buFont typeface="Arial" panose="020B0604020202020204" pitchFamily="34" charset="0"/>
              <a:buChar char="•"/>
            </a:pPr>
            <a:r>
              <a:rPr lang="en-CA" sz="3400" dirty="0" smtClean="0"/>
              <a:t>Propagate contours from MRI to US</a:t>
            </a:r>
          </a:p>
          <a:p>
            <a:pPr marL="457200" indent="-457200" algn="just">
              <a:spcAft>
                <a:spcPts val="600"/>
              </a:spcAft>
              <a:buFont typeface="Arial" panose="020B0604020202020204" pitchFamily="34" charset="0"/>
              <a:buChar char="•"/>
            </a:pPr>
            <a:r>
              <a:rPr lang="en-CA" sz="3400" dirty="0" smtClean="0"/>
              <a:t>Enables usage of high quality contours delineated on MRI images for treatment planning and guidance</a:t>
            </a:r>
          </a:p>
          <a:p>
            <a:pPr algn="just">
              <a:spcAft>
                <a:spcPts val="600"/>
              </a:spcAft>
            </a:pPr>
            <a:r>
              <a:rPr lang="en-CA" sz="3400" dirty="0" smtClean="0"/>
              <a:t>Collaboration with CHUM, Montreal</a:t>
            </a:r>
            <a:endParaRPr lang="en-CA" sz="3400" i="1" dirty="0"/>
          </a:p>
        </p:txBody>
      </p:sp>
      <p:sp>
        <p:nvSpPr>
          <p:cNvPr id="45" name="TextBox 44"/>
          <p:cNvSpPr txBox="1"/>
          <p:nvPr/>
        </p:nvSpPr>
        <p:spPr>
          <a:xfrm>
            <a:off x="17107272" y="22481123"/>
            <a:ext cx="15254232" cy="907941"/>
          </a:xfrm>
          <a:prstGeom prst="rect">
            <a:avLst/>
          </a:prstGeom>
          <a:noFill/>
        </p:spPr>
        <p:txBody>
          <a:bodyPr wrap="square" rtlCol="0">
            <a:spAutoFit/>
          </a:bodyPr>
          <a:lstStyle/>
          <a:p>
            <a:pPr algn="just">
              <a:spcAft>
                <a:spcPts val="600"/>
              </a:spcAft>
            </a:pPr>
            <a:r>
              <a:rPr lang="en-CA" sz="5300" b="1" dirty="0"/>
              <a:t>MRI/US fusion for prostate HDR </a:t>
            </a:r>
            <a:r>
              <a:rPr lang="en-CA" sz="5300" b="1" dirty="0" smtClean="0"/>
              <a:t>brachytherapy</a:t>
            </a:r>
            <a:endParaRPr lang="en-CA" sz="3400" i="1" dirty="0"/>
          </a:p>
        </p:txBody>
      </p:sp>
      <p:pic>
        <p:nvPicPr>
          <p:cNvPr id="46" name="Picture 45"/>
          <p:cNvPicPr>
            <a:picLocks noChangeAspect="1"/>
          </p:cNvPicPr>
          <p:nvPr/>
        </p:nvPicPr>
        <p:blipFill rotWithShape="1">
          <a:blip r:embed="rId17"/>
          <a:srcRect l="573" t="9752" r="624" b="5339"/>
          <a:stretch/>
        </p:blipFill>
        <p:spPr>
          <a:xfrm>
            <a:off x="25352188" y="23434494"/>
            <a:ext cx="6912768" cy="3782916"/>
          </a:xfrm>
          <a:prstGeom prst="rect">
            <a:avLst/>
          </a:prstGeom>
          <a:ln>
            <a:noFill/>
          </a:ln>
          <a:effectLst>
            <a:outerShdw blurRad="292100" dist="139700" dir="2700000" algn="tl" rotWithShape="0">
              <a:srgbClr val="333333">
                <a:alpha val="65000"/>
              </a:srgbClr>
            </a:outerShdw>
          </a:effectLst>
        </p:spPr>
      </p:pic>
      <p:sp>
        <p:nvSpPr>
          <p:cNvPr id="50" name="Rectangle 551"/>
          <p:cNvSpPr>
            <a:spLocks noChangeArrowheads="1"/>
          </p:cNvSpPr>
          <p:nvPr/>
        </p:nvSpPr>
        <p:spPr bwMode="auto">
          <a:xfrm>
            <a:off x="16982504" y="28757760"/>
            <a:ext cx="15629805" cy="3570569"/>
          </a:xfrm>
          <a:prstGeom prst="rect">
            <a:avLst/>
          </a:prstGeom>
          <a:solidFill>
            <a:srgbClr val="F8DBA6"/>
          </a:solidFill>
          <a:ln w="9525">
            <a:solidFill>
              <a:schemeClr val="tx1"/>
            </a:solidFill>
            <a:miter lim="800000"/>
            <a:headEnd/>
            <a:tailEnd/>
          </a:ln>
        </p:spPr>
        <p:txBody>
          <a:bodyPr lIns="192020" tIns="48006" rIns="384040" bIns="48006"/>
          <a:lstStyle/>
          <a:p>
            <a:pPr marL="637200" indent="-457200" algn="just">
              <a:spcBef>
                <a:spcPts val="854"/>
              </a:spcBef>
              <a:buFont typeface="Arial" panose="020B0604020202020204" pitchFamily="34" charset="0"/>
              <a:buChar char="•"/>
            </a:pPr>
            <a:endParaRPr lang="en-CA" sz="3400" dirty="0"/>
          </a:p>
        </p:txBody>
      </p:sp>
      <p:pic>
        <p:nvPicPr>
          <p:cNvPr id="51" name="Picture 2" descr="Image result for windows"/>
          <p:cNvPicPr>
            <a:picLocks noChangeAspect="1" noChangeArrowheads="1"/>
          </p:cNvPicPr>
          <p:nvPr/>
        </p:nvPicPr>
        <p:blipFill rotWithShape="1">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l="23157" t="20241" r="23159" b="18406"/>
          <a:stretch/>
        </p:blipFill>
        <p:spPr bwMode="auto">
          <a:xfrm>
            <a:off x="22085754" y="31528792"/>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http://berraf.info/assets/img/icons/linux.png"/>
          <p:cNvPicPr>
            <a:picLocks noChangeAspect="1" noChangeArrowheads="1"/>
          </p:cNvPicPr>
          <p:nvPr/>
        </p:nvPicPr>
        <p:blipFill rotWithShape="1">
          <a:blip r:embed="rId19">
            <a:extLst>
              <a:ext uri="{28A0092B-C50C-407E-A947-70E740481C1C}">
                <a14:useLocalDpi xmlns:a14="http://schemas.microsoft.com/office/drawing/2010/main" val="0"/>
              </a:ext>
            </a:extLst>
          </a:blip>
          <a:srcRect l="19019" t="11228" r="21606" b="27102"/>
          <a:stretch/>
        </p:blipFill>
        <p:spPr bwMode="auto">
          <a:xfrm>
            <a:off x="26931959" y="31517640"/>
            <a:ext cx="713961" cy="74156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http://www.qbittorrent.org/img/macoslogo.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972082" y="31458060"/>
            <a:ext cx="832731" cy="83273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17088222" y="28812312"/>
            <a:ext cx="15226542" cy="3462486"/>
          </a:xfrm>
          <a:prstGeom prst="rect">
            <a:avLst/>
          </a:prstGeom>
          <a:noFill/>
        </p:spPr>
        <p:txBody>
          <a:bodyPr wrap="square" rtlCol="0">
            <a:spAutoFit/>
          </a:bodyPr>
          <a:lstStyle/>
          <a:p>
            <a:pPr marL="637200" indent="-457200" algn="just">
              <a:spcBef>
                <a:spcPts val="854"/>
              </a:spcBef>
              <a:buFont typeface="Arial" panose="020B0604020202020204" pitchFamily="34" charset="0"/>
              <a:buChar char="•"/>
            </a:pPr>
            <a:r>
              <a:rPr lang="en-US" sz="3400" dirty="0"/>
              <a:t>SlicerRT became a popular toolkit for RT researchers by providing most frequently used features for </a:t>
            </a:r>
            <a:r>
              <a:rPr lang="en-US" sz="3400" b="1" dirty="0"/>
              <a:t>objective comparison and analysis </a:t>
            </a:r>
            <a:r>
              <a:rPr lang="en-US" sz="3400" dirty="0"/>
              <a:t>of RT data and allowing researchers to </a:t>
            </a:r>
            <a:r>
              <a:rPr lang="en-US" sz="3400" b="1" dirty="0"/>
              <a:t>easily develop and share </a:t>
            </a:r>
            <a:r>
              <a:rPr lang="en-US" sz="3400" dirty="0"/>
              <a:t>their additional custom methods. See </a:t>
            </a:r>
            <a:r>
              <a:rPr lang="en-US" sz="3400" b="1" dirty="0">
                <a:solidFill>
                  <a:srgbClr val="0070C0"/>
                </a:solidFill>
              </a:rPr>
              <a:t>http://www.SlicerRT.org</a:t>
            </a:r>
            <a:r>
              <a:rPr lang="en-US" sz="3400" dirty="0"/>
              <a:t> for details.</a:t>
            </a:r>
          </a:p>
          <a:p>
            <a:pPr marL="637200" indent="-457200" algn="just">
              <a:spcBef>
                <a:spcPts val="854"/>
              </a:spcBef>
              <a:buFont typeface="Arial" panose="020B0604020202020204" pitchFamily="34" charset="0"/>
              <a:buChar char="•"/>
            </a:pPr>
            <a:r>
              <a:rPr lang="en-US" sz="3400" dirty="0"/>
              <a:t>SlicerRT is the most downloaded 3D Slicer extension: 7100 vs 3500 for 2</a:t>
            </a:r>
            <a:r>
              <a:rPr lang="en-US" sz="3400" baseline="30000" dirty="0"/>
              <a:t>nd</a:t>
            </a:r>
          </a:p>
          <a:p>
            <a:pPr marL="637200" indent="-457200" algn="just">
              <a:spcBef>
                <a:spcPts val="854"/>
              </a:spcBef>
              <a:buFont typeface="Arial" panose="020B0604020202020204" pitchFamily="34" charset="0"/>
              <a:buChar char="•"/>
            </a:pPr>
            <a:r>
              <a:rPr lang="en-CA" sz="3400" dirty="0"/>
              <a:t>Available on Windows       , Mac       , and Linux</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13729</TotalTime>
  <Words>568</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Bookman</vt:lpstr>
      <vt:lpstr>Default Design</vt:lpstr>
      <vt:lpstr>PowerPoint Presentation</vt:lpstr>
    </vt:vector>
  </TitlesOfParts>
  <Company>Queen's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School of Computing</dc:creator>
  <cp:lastModifiedBy>Tamas Ungi</cp:lastModifiedBy>
  <cp:revision>419</cp:revision>
  <dcterms:created xsi:type="dcterms:W3CDTF">2004-06-15T16:27:29Z</dcterms:created>
  <dcterms:modified xsi:type="dcterms:W3CDTF">2016-04-13T15:26:49Z</dcterms:modified>
</cp:coreProperties>
</file>