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21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02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5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6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1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20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9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37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3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8AD6-9643-4E28-B50C-AF4D4CFB24A7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12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914" y="435429"/>
            <a:ext cx="5677990" cy="59554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BaseScore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round_to_1_decimal(((0.6*Impact)+(0.4*Exploitability)-1.5)*f(Impact))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= 10.41*(1-(1-ConfImpact)*(1-IntegImpact)*(1-AvailImpact))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Exploitability = 20*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*Authentication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f(impact)= 0 if Impact=0, 1.176 otherwise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local access: 0.395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adjacent network accessible: 0.646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network accessible: 1.0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high: 0.35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medium: 0.61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low: 0.71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  = case Authentication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multiple instances of authentication: 0.45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single instance of authentication: 0.56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no authentication: 0.704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none:             0.0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partial:          0.275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complete:         0.660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none:             0.0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partial:          0.275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complete:         0.660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none:             0.0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partial:          0.275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complete:         0.660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</cp:revision>
  <dcterms:created xsi:type="dcterms:W3CDTF">2017-03-28T14:27:19Z</dcterms:created>
  <dcterms:modified xsi:type="dcterms:W3CDTF">2017-03-28T14:30:37Z</dcterms:modified>
</cp:coreProperties>
</file>