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2" r:id="rId19"/>
    <p:sldId id="283" r:id="rId20"/>
    <p:sldId id="284" r:id="rId21"/>
    <p:sldId id="262" r:id="rId22"/>
    <p:sldId id="267" r:id="rId23"/>
    <p:sldId id="268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E"/>
    <a:srgbClr val="F89012"/>
    <a:srgbClr val="FB7815"/>
    <a:srgbClr val="FF9900"/>
    <a:srgbClr val="00FFFF"/>
    <a:srgbClr val="9900FF"/>
    <a:srgbClr val="FFFF00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Background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CVSS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[ref]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010418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</a:t>
            </a:r>
            <a:r>
              <a:rPr lang="en-US" dirty="0" err="1" smtClean="0"/>
              <a:t>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 smtClean="0"/>
              <a:t>Metrics mostly qualitative</a:t>
            </a:r>
          </a:p>
          <a:p>
            <a:r>
              <a:rPr lang="en-US" dirty="0" smtClean="0"/>
              <a:t>Can help prioritize vulnerability addressment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5454038" cy="4074975"/>
              </a:xfrm>
              <a:blipFill rotWithShape="0">
                <a:blip r:embed="rId2"/>
                <a:stretch>
                  <a:fillRect l="-1676" t="-1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54038" cy="4116341"/>
          </a:xfrm>
        </p:spPr>
        <p:txBody>
          <a:bodyPr/>
          <a:lstStyle/>
          <a:p>
            <a:r>
              <a:rPr lang="en-US" dirty="0" smtClean="0"/>
              <a:t>Deployment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360</TotalTime>
  <Words>631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Cambria Math</vt:lpstr>
      <vt:lpstr>Century Gothic</vt:lpstr>
      <vt:lpstr>Wingdings 3</vt:lpstr>
      <vt:lpstr>Slice</vt:lpstr>
      <vt:lpstr>CVSS </vt:lpstr>
      <vt:lpstr>Content</vt:lpstr>
      <vt:lpstr>Background - cvss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Methods</vt:lpstr>
      <vt:lpstr>Younis et al. – Results</vt:lpstr>
      <vt:lpstr>Younis et al. - Discussion</vt:lpstr>
      <vt:lpstr>An automatic method for CVSS score prediction using vulnerabilities description [Khazaei2015] </vt:lpstr>
      <vt:lpstr>Khazaei et al. - Motivation</vt:lpstr>
      <vt:lpstr>Khazaei et al. - Contribution</vt:lpstr>
      <vt:lpstr>Khazaei et al. - Methods</vt:lpstr>
      <vt:lpstr>Khazaei et al. – Results</vt:lpstr>
      <vt:lpstr>Khazaei et al. - Discussion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30</cp:revision>
  <dcterms:created xsi:type="dcterms:W3CDTF">2017-01-21T16:23:21Z</dcterms:created>
  <dcterms:modified xsi:type="dcterms:W3CDTF">2017-01-21T23:51:15Z</dcterms:modified>
</cp:coreProperties>
</file>