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FF110-C868-42D3-B5E6-240CD50DFF39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AB302-6763-4E75-90C3-F1BCB29D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9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17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8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0117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8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02672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54438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2017</a:t>
            </a:r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D30372AC-A250-428F-9F6B-C770C773E9F1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00774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1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2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5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19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Paweena U-Thainual</dc:creator>
  <cp:lastModifiedBy>Ben Church</cp:lastModifiedBy>
  <cp:revision>17</cp:revision>
  <dcterms:created xsi:type="dcterms:W3CDTF">2013-01-28T22:14:32Z</dcterms:created>
  <dcterms:modified xsi:type="dcterms:W3CDTF">2017-01-12T16:41:53Z</dcterms:modified>
</cp:coreProperties>
</file>