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0" r:id="rId8"/>
    <p:sldId id="268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5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8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9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7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7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4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5588-8BC4-4B22-ADAE-E90DB866E4BB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1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9503"/>
            <a:ext cx="8144134" cy="1373070"/>
          </a:xfrm>
        </p:spPr>
        <p:txBody>
          <a:bodyPr/>
          <a:lstStyle/>
          <a:p>
            <a:r>
              <a:rPr lang="en-CA" dirty="0" smtClean="0"/>
              <a:t>Neural Networks for Scoliosis Quantification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Ben Church &amp; Kyle </a:t>
            </a:r>
            <a:r>
              <a:rPr lang="en-CA" sz="3200" dirty="0" err="1" smtClean="0">
                <a:solidFill>
                  <a:schemeClr val="bg1"/>
                </a:solidFill>
              </a:rPr>
              <a:t>MacNeil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Methods – Neural network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Content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Scoliosis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Assessment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Tracked ultrasound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Methods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Pre-processing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Neural network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Results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429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- Scoliosis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99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– Tracked ultrasound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6256668" y="590310"/>
            <a:ext cx="3023473" cy="587580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Motivation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1087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 expected error types: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Missing points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Misplaced points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Random </a:t>
            </a: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Can curvature be retrieved?</a:t>
            </a:r>
            <a:endParaRPr lang="en-CA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6270172" y="599816"/>
            <a:ext cx="3004457" cy="586629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6257977" y="607946"/>
            <a:ext cx="3013965" cy="584728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6259286" y="587553"/>
            <a:ext cx="3004457" cy="585678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3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Methods – Pre-processing</a:t>
            </a:r>
            <a:endParaRPr lang="en-CA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2084680"/>
            <a:ext cx="8478613" cy="4414091"/>
          </a:xfrm>
        </p:spPr>
      </p:pic>
    </p:spTree>
    <p:extLst>
      <p:ext uri="{BB962C8B-B14F-4D97-AF65-F5344CB8AC3E}">
        <p14:creationId xmlns:p14="http://schemas.microsoft.com/office/powerpoint/2010/main" val="41158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7631736" y="710782"/>
            <a:ext cx="2571184" cy="54801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1179512" y="729551"/>
            <a:ext cx="2589951" cy="546141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3519054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801923" y="2927927"/>
            <a:ext cx="2475346" cy="120032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Feedforward backpropagation network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389092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719127" y="2912199"/>
            <a:ext cx="2105891" cy="1080348"/>
            <a:chOff x="8719127" y="2912199"/>
            <a:chExt cx="2105891" cy="1080348"/>
          </a:xfrm>
        </p:grpSpPr>
        <p:sp>
          <p:nvSpPr>
            <p:cNvPr id="6" name="Oval 5"/>
            <p:cNvSpPr/>
            <p:nvPr/>
          </p:nvSpPr>
          <p:spPr>
            <a:xfrm>
              <a:off x="8719127" y="2912199"/>
              <a:ext cx="2105891" cy="108034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920" y="2975319"/>
              <a:ext cx="1902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bg1"/>
                  </a:solidFill>
                </a:rPr>
                <a:t>Curvature estimate</a:t>
              </a:r>
              <a:endParaRPr lang="en-CA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6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366</TotalTime>
  <Words>100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Neural Networks for Scoliosis Quantification</vt:lpstr>
      <vt:lpstr>Content</vt:lpstr>
      <vt:lpstr>Background - Scoliosis</vt:lpstr>
      <vt:lpstr>Background –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Scoliosis Quantification</dc:title>
  <dc:creator>Ben Church</dc:creator>
  <cp:lastModifiedBy>Ben Church</cp:lastModifiedBy>
  <cp:revision>30</cp:revision>
  <dcterms:created xsi:type="dcterms:W3CDTF">2016-11-18T23:49:42Z</dcterms:created>
  <dcterms:modified xsi:type="dcterms:W3CDTF">2016-12-01T16:17:40Z</dcterms:modified>
</cp:coreProperties>
</file>