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72" r:id="rId9"/>
    <p:sldId id="273" r:id="rId10"/>
    <p:sldId id="275" r:id="rId11"/>
    <p:sldId id="276" r:id="rId12"/>
    <p:sldId id="290" r:id="rId13"/>
    <p:sldId id="277" r:id="rId14"/>
    <p:sldId id="285" r:id="rId15"/>
    <p:sldId id="286" r:id="rId16"/>
    <p:sldId id="287" r:id="rId17"/>
    <p:sldId id="278" r:id="rId18"/>
    <p:sldId id="279" r:id="rId19"/>
    <p:sldId id="288" r:id="rId20"/>
    <p:sldId id="274" r:id="rId21"/>
    <p:sldId id="280" r:id="rId22"/>
    <p:sldId id="281" r:id="rId23"/>
    <p:sldId id="282" r:id="rId24"/>
    <p:sldId id="283" r:id="rId25"/>
    <p:sldId id="284" r:id="rId26"/>
    <p:sldId id="289" r:id="rId27"/>
    <p:sldId id="262" r:id="rId28"/>
    <p:sldId id="267" r:id="rId29"/>
    <p:sldId id="268" r:id="rId30"/>
    <p:sldId id="27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E"/>
    <a:srgbClr val="F89012"/>
    <a:srgbClr val="FB7815"/>
    <a:srgbClr val="FF9900"/>
    <a:srgbClr val="00FFFF"/>
    <a:srgbClr val="9900FF"/>
    <a:srgbClr val="FFFF00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</a:t>
            </a:r>
            <a:r>
              <a:rPr lang="en-US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National Vulnerability Database (NVD) entries and scores with corresponding vulnerabilities in Firefox and Chrome databases</a:t>
            </a:r>
          </a:p>
          <a:p>
            <a:r>
              <a:rPr lang="en-US" dirty="0" smtClean="0"/>
              <a:t>Decision to reward (for finding or fixing???)</a:t>
            </a:r>
          </a:p>
          <a:p>
            <a:r>
              <a:rPr lang="en-US" dirty="0" smtClean="0"/>
              <a:t>Chrome reward amounts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9452565" cy="4116341"/>
          </a:xfrm>
        </p:spPr>
        <p:txBody>
          <a:bodyPr/>
          <a:lstStyle/>
          <a:p>
            <a:r>
              <a:rPr lang="en-US" dirty="0" smtClean="0"/>
              <a:t>Compared CVSS score severity to VRP severity for Firefox and Chrome vulnerabilities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74197"/>
              </p:ext>
            </p:extLst>
          </p:nvPr>
        </p:nvGraphicFramePr>
        <p:xfrm>
          <a:off x="2687183" y="37599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</a:t>
                      </a:r>
                      <a:r>
                        <a:rPr lang="en-US" baseline="0" dirty="0" smtClean="0"/>
                        <a:t> Scores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 Severity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VRP Severity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– 3.9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 – 6.9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r>
                        <a:rPr lang="en-US" baseline="0" dirty="0" smtClean="0"/>
                        <a:t> – 10.0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High/Critical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8778"/>
            <a:ext cx="8534400" cy="673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Examined CVSS confusion as: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3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True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True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  <a:blipFill rotWithShape="0">
                <a:blip r:embed="rId2"/>
                <a:stretch>
                  <a:fillRect l="-1000" t="-29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Performed k-means clustering on CVSS scores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den>
                    </m:f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  <a:blipFill rotWithShape="0">
                <a:blip r:embed="rId2"/>
                <a:stretch>
                  <a:fillRect l="-1608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6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Also examined FP and FN rates:</a:t>
                </a:r>
              </a:p>
              <a:p>
                <a:pPr marL="457200" lvl="1" indent="0">
                  <a:buNone/>
                </a:pPr>
                <a: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CA" sz="2000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</a:rPr>
                  <a:t>	</a:t>
                </a:r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86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1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 and 2 True Negatives for Firefox and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High sensitivities and FP rates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Both decrease after clustering</a:t>
            </a:r>
          </a:p>
          <a:p>
            <a:r>
              <a:rPr lang="en-US" dirty="0" smtClean="0"/>
              <a:t>Modest Spearman correlation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~ 0.55 (p = 0.0001), Firefox and Chrome, before and after 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8755879" cy="4116341"/>
          </a:xfrm>
        </p:spPr>
        <p:txBody>
          <a:bodyPr/>
          <a:lstStyle/>
          <a:p>
            <a:r>
              <a:rPr lang="en-US" dirty="0" smtClean="0"/>
              <a:t>Attribute high FP rate to large number of True Negatives</a:t>
            </a:r>
          </a:p>
          <a:p>
            <a:r>
              <a:rPr lang="en-US" dirty="0" smtClean="0"/>
              <a:t>Reiterate low True Negative amounts</a:t>
            </a:r>
          </a:p>
          <a:p>
            <a:r>
              <a:rPr lang="en-US" dirty="0" smtClean="0"/>
              <a:t>Conclude from Chrome reward amounts, proving exploitability is more valuable than discovering vulnerabilities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</a:t>
            </a:r>
            <a:r>
              <a:rPr lang="en-US" dirty="0" smtClean="0"/>
              <a:t>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suggest CVSS is conservative in risk assessment</a:t>
            </a:r>
          </a:p>
          <a:p>
            <a:r>
              <a:rPr lang="en-US" dirty="0" smtClean="0"/>
              <a:t>Proving exploitability is more </a:t>
            </a:r>
            <a:r>
              <a:rPr lang="en-US" i="1" dirty="0" smtClean="0"/>
              <a:t>financially </a:t>
            </a:r>
            <a:r>
              <a:rPr lang="en-US" dirty="0" smtClean="0"/>
              <a:t>valuable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Background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CVSS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description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</a:t>
            </a:r>
            <a:r>
              <a:rPr lang="en-US" dirty="0" smtClean="0"/>
              <a:t>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[ref]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</a:t>
            </a:r>
            <a:r>
              <a:rPr lang="en-US" dirty="0" err="1" smtClean="0"/>
              <a:t>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 smtClean="0"/>
              <a:t>Metrics mostly qualitative</a:t>
            </a:r>
          </a:p>
          <a:p>
            <a:r>
              <a:rPr lang="en-US" dirty="0" smtClean="0"/>
              <a:t>Can help prioritize vulnerability addressment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010418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  <a:blipFill rotWithShape="0">
                <a:blip r:embed="rId2"/>
                <a:stretch>
                  <a:fillRect l="-1676" t="-1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54038" cy="4116341"/>
          </a:xfrm>
        </p:spPr>
        <p:txBody>
          <a:bodyPr/>
          <a:lstStyle/>
          <a:p>
            <a:r>
              <a:rPr lang="en-US" dirty="0" smtClean="0"/>
              <a:t>Deployment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496</TotalTime>
  <Words>849</Words>
  <Application>Microsoft Office PowerPoint</Application>
  <PresentationFormat>Widescreen</PresentationFormat>
  <Paragraphs>237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Cambria Math</vt:lpstr>
      <vt:lpstr>Century Gothic</vt:lpstr>
      <vt:lpstr>Wingdings 3</vt:lpstr>
      <vt:lpstr>Slice</vt:lpstr>
      <vt:lpstr>CVSS </vt:lpstr>
      <vt:lpstr>Content</vt:lpstr>
      <vt:lpstr>Background - cvss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Data</vt:lpstr>
      <vt:lpstr>Younis et al. - Methods</vt:lpstr>
      <vt:lpstr>Younis et al. - Methods</vt:lpstr>
      <vt:lpstr>Younis et al. - Methods</vt:lpstr>
      <vt:lpstr>Younis et al. - Methods</vt:lpstr>
      <vt:lpstr>Younis et al. – Results</vt:lpstr>
      <vt:lpstr>Younis et al. - Discussion</vt:lpstr>
      <vt:lpstr>Younis et al. - Commentary</vt:lpstr>
      <vt:lpstr>An automatic method for CVSS score prediction using vulnerabilities description [Khazaei2015] </vt:lpstr>
      <vt:lpstr>Khazaei et al. - Motivation</vt:lpstr>
      <vt:lpstr>Khazaei et al. - Contribution</vt:lpstr>
      <vt:lpstr>Khazaei et al. - Methods</vt:lpstr>
      <vt:lpstr>Khazaei et al. – Results</vt:lpstr>
      <vt:lpstr>Khazaei et al. - Discussion</vt:lpstr>
      <vt:lpstr>Khazaei et al. - Discussion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42</cp:revision>
  <dcterms:created xsi:type="dcterms:W3CDTF">2017-01-21T16:23:21Z</dcterms:created>
  <dcterms:modified xsi:type="dcterms:W3CDTF">2017-01-22T16:16:13Z</dcterms:modified>
</cp:coreProperties>
</file>