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D23BC-C3AC-4D99-8D12-DFED8DD025D4}" type="doc">
      <dgm:prSet loTypeId="urn:microsoft.com/office/officeart/2005/8/layout/pyramid3" loCatId="pyramid" qsTypeId="urn:microsoft.com/office/officeart/2005/8/quickstyle/3d5" qsCatId="3D" csTypeId="urn:microsoft.com/office/officeart/2005/8/colors/colorful2" csCatId="colorful" phldr="1"/>
      <dgm:spPr/>
    </dgm:pt>
    <dgm:pt modelId="{87811AA5-D1CD-40C7-B269-D3FF20BB3E92}">
      <dgm:prSet phldrT="[Text]"/>
      <dgm:spPr/>
      <dgm:t>
        <a:bodyPr/>
        <a:lstStyle/>
        <a:p>
          <a:r>
            <a:rPr lang="en-US" dirty="0" smtClean="0"/>
            <a:t>Unknown, dynamic</a:t>
          </a:r>
          <a:endParaRPr lang="en-CA" dirty="0"/>
        </a:p>
      </dgm:t>
    </dgm:pt>
    <dgm:pt modelId="{2DF22CB7-DD99-4C96-B1A7-8353744C289C}" type="parTrans" cxnId="{59510446-F59E-42C0-868A-199BAC74E0D6}">
      <dgm:prSet/>
      <dgm:spPr/>
      <dgm:t>
        <a:bodyPr/>
        <a:lstStyle/>
        <a:p>
          <a:endParaRPr lang="en-CA"/>
        </a:p>
      </dgm:t>
    </dgm:pt>
    <dgm:pt modelId="{E7B36415-D68E-40A6-9E63-0F61D00ACDCD}" type="sibTrans" cxnId="{59510446-F59E-42C0-868A-199BAC74E0D6}">
      <dgm:prSet/>
      <dgm:spPr/>
      <dgm:t>
        <a:bodyPr/>
        <a:lstStyle/>
        <a:p>
          <a:endParaRPr lang="en-CA"/>
        </a:p>
      </dgm:t>
    </dgm:pt>
    <dgm:pt modelId="{77646417-596F-4F8D-A2D0-A681770B1924}">
      <dgm:prSet phldrT="[Text]"/>
      <dgm:spPr/>
      <dgm:t>
        <a:bodyPr/>
        <a:lstStyle/>
        <a:p>
          <a:r>
            <a:rPr lang="en-US" dirty="0" smtClean="0"/>
            <a:t>Unknown, static</a:t>
          </a:r>
          <a:endParaRPr lang="en-CA" dirty="0"/>
        </a:p>
      </dgm:t>
    </dgm:pt>
    <dgm:pt modelId="{E9E98D10-219C-4CC5-9FBA-52B099C4BB04}" type="parTrans" cxnId="{8BC712F7-4CFF-41EB-9ED8-C2DA43ED59CA}">
      <dgm:prSet/>
      <dgm:spPr/>
      <dgm:t>
        <a:bodyPr/>
        <a:lstStyle/>
        <a:p>
          <a:endParaRPr lang="en-CA"/>
        </a:p>
      </dgm:t>
    </dgm:pt>
    <dgm:pt modelId="{6B775264-79C0-4025-BA2D-9B3D2D699E40}" type="sibTrans" cxnId="{8BC712F7-4CFF-41EB-9ED8-C2DA43ED59CA}">
      <dgm:prSet/>
      <dgm:spPr/>
      <dgm:t>
        <a:bodyPr/>
        <a:lstStyle/>
        <a:p>
          <a:endParaRPr lang="en-CA"/>
        </a:p>
      </dgm:t>
    </dgm:pt>
    <dgm:pt modelId="{FF855A13-0D9A-482F-9C6F-F5A9F8FABF61}">
      <dgm:prSet phldrT="[Text]"/>
      <dgm:spPr/>
      <dgm:t>
        <a:bodyPr/>
        <a:lstStyle/>
        <a:p>
          <a:r>
            <a:rPr lang="en-US" dirty="0" smtClean="0"/>
            <a:t>Known</a:t>
          </a:r>
          <a:endParaRPr lang="en-CA" dirty="0"/>
        </a:p>
      </dgm:t>
    </dgm:pt>
    <dgm:pt modelId="{3299224D-5A4C-468C-8D79-A70B0E3827B4}" type="parTrans" cxnId="{64A059E7-2E03-4735-9F31-438671FCC54E}">
      <dgm:prSet/>
      <dgm:spPr/>
      <dgm:t>
        <a:bodyPr/>
        <a:lstStyle/>
        <a:p>
          <a:endParaRPr lang="en-CA"/>
        </a:p>
      </dgm:t>
    </dgm:pt>
    <dgm:pt modelId="{721B1A3D-6D3E-4EE9-853A-315384A4992A}" type="sibTrans" cxnId="{64A059E7-2E03-4735-9F31-438671FCC54E}">
      <dgm:prSet/>
      <dgm:spPr/>
      <dgm:t>
        <a:bodyPr/>
        <a:lstStyle/>
        <a:p>
          <a:endParaRPr lang="en-CA"/>
        </a:p>
      </dgm:t>
    </dgm:pt>
    <dgm:pt modelId="{59C1A9F1-0284-49D6-AC06-A0A84159DD89}" type="pres">
      <dgm:prSet presAssocID="{6A1D23BC-C3AC-4D99-8D12-DFED8DD025D4}" presName="Name0" presStyleCnt="0">
        <dgm:presLayoutVars>
          <dgm:dir/>
          <dgm:animLvl val="lvl"/>
          <dgm:resizeHandles val="exact"/>
        </dgm:presLayoutVars>
      </dgm:prSet>
      <dgm:spPr/>
    </dgm:pt>
    <dgm:pt modelId="{4B398DB7-7FFE-4D34-9427-F739742E49C4}" type="pres">
      <dgm:prSet presAssocID="{87811AA5-D1CD-40C7-B269-D3FF20BB3E92}" presName="Name8" presStyleCnt="0"/>
      <dgm:spPr/>
    </dgm:pt>
    <dgm:pt modelId="{720B97A8-FCAB-4143-99C3-9E84F78E0DFF}" type="pres">
      <dgm:prSet presAssocID="{87811AA5-D1CD-40C7-B269-D3FF20BB3E92}" presName="level" presStyleLbl="node1" presStyleIdx="0" presStyleCnt="3">
        <dgm:presLayoutVars>
          <dgm:chMax val="1"/>
          <dgm:bulletEnabled val="1"/>
        </dgm:presLayoutVars>
      </dgm:prSet>
      <dgm:spPr/>
    </dgm:pt>
    <dgm:pt modelId="{283EE8C8-FD28-4788-8E71-C9009793EE4F}" type="pres">
      <dgm:prSet presAssocID="{87811AA5-D1CD-40C7-B269-D3FF20BB3E9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C0C807-3865-4D64-B78E-EFFCC5EBA5FD}" type="pres">
      <dgm:prSet presAssocID="{77646417-596F-4F8D-A2D0-A681770B1924}" presName="Name8" presStyleCnt="0"/>
      <dgm:spPr/>
    </dgm:pt>
    <dgm:pt modelId="{AA1E9AC3-1FEE-4522-A0D1-48C3B029E26D}" type="pres">
      <dgm:prSet presAssocID="{77646417-596F-4F8D-A2D0-A681770B192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7DE064-8EC9-47BC-A16D-A448C7800284}" type="pres">
      <dgm:prSet presAssocID="{77646417-596F-4F8D-A2D0-A681770B19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8CEBB27-6B22-40F5-BAC7-E407163FCE28}" type="pres">
      <dgm:prSet presAssocID="{FF855A13-0D9A-482F-9C6F-F5A9F8FABF61}" presName="Name8" presStyleCnt="0"/>
      <dgm:spPr/>
    </dgm:pt>
    <dgm:pt modelId="{E35640F2-9DB8-4179-A943-13C60EF5B5F4}" type="pres">
      <dgm:prSet presAssocID="{FF855A13-0D9A-482F-9C6F-F5A9F8FABF61}" presName="level" presStyleLbl="node1" presStyleIdx="2" presStyleCnt="3">
        <dgm:presLayoutVars>
          <dgm:chMax val="1"/>
          <dgm:bulletEnabled val="1"/>
        </dgm:presLayoutVars>
      </dgm:prSet>
      <dgm:spPr/>
    </dgm:pt>
    <dgm:pt modelId="{1118D280-9087-4A64-A8DF-C165308F95FC}" type="pres">
      <dgm:prSet presAssocID="{FF855A13-0D9A-482F-9C6F-F5A9F8FABF6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8501E6C-9F77-46F0-B466-B084BD70FCDC}" type="presOf" srcId="{FF855A13-0D9A-482F-9C6F-F5A9F8FABF61}" destId="{1118D280-9087-4A64-A8DF-C165308F95FC}" srcOrd="1" destOrd="0" presId="urn:microsoft.com/office/officeart/2005/8/layout/pyramid3"/>
    <dgm:cxn modelId="{D3CABB38-E31A-45D1-BB89-977CC0867505}" type="presOf" srcId="{6A1D23BC-C3AC-4D99-8D12-DFED8DD025D4}" destId="{59C1A9F1-0284-49D6-AC06-A0A84159DD89}" srcOrd="0" destOrd="0" presId="urn:microsoft.com/office/officeart/2005/8/layout/pyramid3"/>
    <dgm:cxn modelId="{59510446-F59E-42C0-868A-199BAC74E0D6}" srcId="{6A1D23BC-C3AC-4D99-8D12-DFED8DD025D4}" destId="{87811AA5-D1CD-40C7-B269-D3FF20BB3E92}" srcOrd="0" destOrd="0" parTransId="{2DF22CB7-DD99-4C96-B1A7-8353744C289C}" sibTransId="{E7B36415-D68E-40A6-9E63-0F61D00ACDCD}"/>
    <dgm:cxn modelId="{64A059E7-2E03-4735-9F31-438671FCC54E}" srcId="{6A1D23BC-C3AC-4D99-8D12-DFED8DD025D4}" destId="{FF855A13-0D9A-482F-9C6F-F5A9F8FABF61}" srcOrd="2" destOrd="0" parTransId="{3299224D-5A4C-468C-8D79-A70B0E3827B4}" sibTransId="{721B1A3D-6D3E-4EE9-853A-315384A4992A}"/>
    <dgm:cxn modelId="{8BC712F7-4CFF-41EB-9ED8-C2DA43ED59CA}" srcId="{6A1D23BC-C3AC-4D99-8D12-DFED8DD025D4}" destId="{77646417-596F-4F8D-A2D0-A681770B1924}" srcOrd="1" destOrd="0" parTransId="{E9E98D10-219C-4CC5-9FBA-52B099C4BB04}" sibTransId="{6B775264-79C0-4025-BA2D-9B3D2D699E40}"/>
    <dgm:cxn modelId="{B03A2CDC-8C85-4B94-935D-BEF8854B7826}" type="presOf" srcId="{87811AA5-D1CD-40C7-B269-D3FF20BB3E92}" destId="{283EE8C8-FD28-4788-8E71-C9009793EE4F}" srcOrd="1" destOrd="0" presId="urn:microsoft.com/office/officeart/2005/8/layout/pyramid3"/>
    <dgm:cxn modelId="{C33D5C9B-212F-4A80-A5EC-E974FF5E21AA}" type="presOf" srcId="{77646417-596F-4F8D-A2D0-A681770B1924}" destId="{B17DE064-8EC9-47BC-A16D-A448C7800284}" srcOrd="1" destOrd="0" presId="urn:microsoft.com/office/officeart/2005/8/layout/pyramid3"/>
    <dgm:cxn modelId="{550D8C26-0C70-46FD-B33E-F0E6C2E29B69}" type="presOf" srcId="{87811AA5-D1CD-40C7-B269-D3FF20BB3E92}" destId="{720B97A8-FCAB-4143-99C3-9E84F78E0DFF}" srcOrd="0" destOrd="0" presId="urn:microsoft.com/office/officeart/2005/8/layout/pyramid3"/>
    <dgm:cxn modelId="{61379296-147C-4269-80F4-579626CF3155}" type="presOf" srcId="{77646417-596F-4F8D-A2D0-A681770B1924}" destId="{AA1E9AC3-1FEE-4522-A0D1-48C3B029E26D}" srcOrd="0" destOrd="0" presId="urn:microsoft.com/office/officeart/2005/8/layout/pyramid3"/>
    <dgm:cxn modelId="{34B85B76-4E7F-4ED4-AA13-690C82F7490D}" type="presOf" srcId="{FF855A13-0D9A-482F-9C6F-F5A9F8FABF61}" destId="{E35640F2-9DB8-4179-A943-13C60EF5B5F4}" srcOrd="0" destOrd="0" presId="urn:microsoft.com/office/officeart/2005/8/layout/pyramid3"/>
    <dgm:cxn modelId="{97B7B023-C84C-4E2B-BFE3-7EE3A546F0FE}" type="presParOf" srcId="{59C1A9F1-0284-49D6-AC06-A0A84159DD89}" destId="{4B398DB7-7FFE-4D34-9427-F739742E49C4}" srcOrd="0" destOrd="0" presId="urn:microsoft.com/office/officeart/2005/8/layout/pyramid3"/>
    <dgm:cxn modelId="{25F34504-39B1-40E6-A904-F860B499144A}" type="presParOf" srcId="{4B398DB7-7FFE-4D34-9427-F739742E49C4}" destId="{720B97A8-FCAB-4143-99C3-9E84F78E0DFF}" srcOrd="0" destOrd="0" presId="urn:microsoft.com/office/officeart/2005/8/layout/pyramid3"/>
    <dgm:cxn modelId="{AE7812BC-B55A-4E2E-ABB6-050DFE053C99}" type="presParOf" srcId="{4B398DB7-7FFE-4D34-9427-F739742E49C4}" destId="{283EE8C8-FD28-4788-8E71-C9009793EE4F}" srcOrd="1" destOrd="0" presId="urn:microsoft.com/office/officeart/2005/8/layout/pyramid3"/>
    <dgm:cxn modelId="{DD5856AC-9BA6-4ED1-BBDF-A5FC54F62A4D}" type="presParOf" srcId="{59C1A9F1-0284-49D6-AC06-A0A84159DD89}" destId="{3CC0C807-3865-4D64-B78E-EFFCC5EBA5FD}" srcOrd="1" destOrd="0" presId="urn:microsoft.com/office/officeart/2005/8/layout/pyramid3"/>
    <dgm:cxn modelId="{3DBBD718-1454-4A39-86A3-47F777ABBB94}" type="presParOf" srcId="{3CC0C807-3865-4D64-B78E-EFFCC5EBA5FD}" destId="{AA1E9AC3-1FEE-4522-A0D1-48C3B029E26D}" srcOrd="0" destOrd="0" presId="urn:microsoft.com/office/officeart/2005/8/layout/pyramid3"/>
    <dgm:cxn modelId="{C7AA9ECC-5352-4077-B1AF-26F9B7CDE6D9}" type="presParOf" srcId="{3CC0C807-3865-4D64-B78E-EFFCC5EBA5FD}" destId="{B17DE064-8EC9-47BC-A16D-A448C7800284}" srcOrd="1" destOrd="0" presId="urn:microsoft.com/office/officeart/2005/8/layout/pyramid3"/>
    <dgm:cxn modelId="{F58D7387-A28A-46BB-B0ED-F8635CCFD79C}" type="presParOf" srcId="{59C1A9F1-0284-49D6-AC06-A0A84159DD89}" destId="{E8CEBB27-6B22-40F5-BAC7-E407163FCE28}" srcOrd="2" destOrd="0" presId="urn:microsoft.com/office/officeart/2005/8/layout/pyramid3"/>
    <dgm:cxn modelId="{1ADF2AD6-7CDB-4CED-99EB-23A426054B2D}" type="presParOf" srcId="{E8CEBB27-6B22-40F5-BAC7-E407163FCE28}" destId="{E35640F2-9DB8-4179-A943-13C60EF5B5F4}" srcOrd="0" destOrd="0" presId="urn:microsoft.com/office/officeart/2005/8/layout/pyramid3"/>
    <dgm:cxn modelId="{48967A05-621F-4368-913A-AA4237F9C83A}" type="presParOf" srcId="{E8CEBB27-6B22-40F5-BAC7-E407163FCE28}" destId="{1118D280-9087-4A64-A8DF-C165308F95F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B97A8-FCAB-4143-99C3-9E84F78E0DFF}">
      <dsp:nvSpPr>
        <dsp:cNvPr id="0" name=""/>
        <dsp:cNvSpPr/>
      </dsp:nvSpPr>
      <dsp:spPr>
        <a:xfrm rot="10800000">
          <a:off x="0" y="0"/>
          <a:ext cx="4712029" cy="1210962"/>
        </a:xfrm>
        <a:prstGeom prst="trapezoid">
          <a:avLst>
            <a:gd name="adj" fmla="val 648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Unknown, dynamic</a:t>
          </a:r>
          <a:endParaRPr lang="en-CA" sz="3400" kern="1200" dirty="0"/>
        </a:p>
      </dsp:txBody>
      <dsp:txXfrm rot="-10800000">
        <a:off x="824605" y="0"/>
        <a:ext cx="3062818" cy="1210962"/>
      </dsp:txXfrm>
    </dsp:sp>
    <dsp:sp modelId="{AA1E9AC3-1FEE-4522-A0D1-48C3B029E26D}">
      <dsp:nvSpPr>
        <dsp:cNvPr id="0" name=""/>
        <dsp:cNvSpPr/>
      </dsp:nvSpPr>
      <dsp:spPr>
        <a:xfrm rot="10800000">
          <a:off x="785338" y="1210962"/>
          <a:ext cx="3141352" cy="1210962"/>
        </a:xfrm>
        <a:prstGeom prst="trapezoid">
          <a:avLst>
            <a:gd name="adj" fmla="val 64852"/>
          </a:avLst>
        </a:prstGeom>
        <a:solidFill>
          <a:schemeClr val="accent2">
            <a:hueOff val="-5199329"/>
            <a:satOff val="-8953"/>
            <a:lumOff val="-490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Unknown, static</a:t>
          </a:r>
          <a:endParaRPr lang="en-CA" sz="3400" kern="1200" dirty="0"/>
        </a:p>
      </dsp:txBody>
      <dsp:txXfrm rot="-10800000">
        <a:off x="1335074" y="1210962"/>
        <a:ext cx="2041879" cy="1210962"/>
      </dsp:txXfrm>
    </dsp:sp>
    <dsp:sp modelId="{E35640F2-9DB8-4179-A943-13C60EF5B5F4}">
      <dsp:nvSpPr>
        <dsp:cNvPr id="0" name=""/>
        <dsp:cNvSpPr/>
      </dsp:nvSpPr>
      <dsp:spPr>
        <a:xfrm rot="10800000">
          <a:off x="1570676" y="2421924"/>
          <a:ext cx="1570676" cy="1210962"/>
        </a:xfrm>
        <a:prstGeom prst="trapezoid">
          <a:avLst>
            <a:gd name="adj" fmla="val 64852"/>
          </a:avLst>
        </a:prstGeom>
        <a:solidFill>
          <a:schemeClr val="accent2">
            <a:hueOff val="-10398658"/>
            <a:satOff val="-17905"/>
            <a:lumOff val="-98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Known</a:t>
          </a:r>
          <a:endParaRPr lang="en-CA" sz="3400" kern="1200" dirty="0"/>
        </a:p>
      </dsp:txBody>
      <dsp:txXfrm rot="-10800000">
        <a:off x="1570676" y="2421924"/>
        <a:ext cx="1570676" cy="121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5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35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166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3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664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83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17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1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60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7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45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7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6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73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8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65BC-9B7B-4CD8-9097-0461618F826F}" type="datetimeFigureOut">
              <a:rPr lang="en-CA" smtClean="0"/>
              <a:t>2017-02-27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29C5FA-6ED9-4EE5-8116-3E88496055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45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2" y="2404534"/>
            <a:ext cx="8855992" cy="1646302"/>
          </a:xfrm>
        </p:spPr>
        <p:txBody>
          <a:bodyPr>
            <a:noAutofit/>
          </a:bodyPr>
          <a:lstStyle/>
          <a:p>
            <a:r>
              <a:rPr lang="en-US" sz="6600" dirty="0" smtClean="0"/>
              <a:t>Fuzzy logic for mobile </a:t>
            </a:r>
            <a:br>
              <a:rPr lang="en-US" sz="6600" dirty="0" smtClean="0"/>
            </a:br>
            <a:r>
              <a:rPr lang="en-US" sz="6600" dirty="0" smtClean="0"/>
              <a:t>robot navigation</a:t>
            </a:r>
            <a:endParaRPr lang="en-CA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Ben Church</a:t>
            </a: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3737"/>
          </a:xfrm>
        </p:spPr>
        <p:txBody>
          <a:bodyPr/>
          <a:lstStyle/>
          <a:p>
            <a:r>
              <a:rPr lang="en-US" sz="6000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63337"/>
            <a:ext cx="6860288" cy="4378024"/>
          </a:xfrm>
        </p:spPr>
        <p:txBody>
          <a:bodyPr/>
          <a:lstStyle/>
          <a:p>
            <a:pPr>
              <a:buSzPct val="100000"/>
              <a:buFont typeface="Wingdings 3" panose="05040102010807070707" pitchFamily="18" charset="2"/>
              <a:buChar char=""/>
            </a:pPr>
            <a:r>
              <a:rPr lang="en-US" sz="3600" dirty="0" smtClean="0">
                <a:solidFill>
                  <a:schemeClr val="tx1"/>
                </a:solidFill>
              </a:rPr>
              <a:t>Crisp mobile robot navigation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Navigation behavior analysis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Implementation</a:t>
            </a:r>
          </a:p>
          <a:p>
            <a:pPr>
              <a:buSzPct val="100000"/>
              <a:buFont typeface="Wingdings 3" panose="05040102010807070707" pitchFamily="18" charset="2"/>
              <a:buChar char=""/>
            </a:pPr>
            <a:r>
              <a:rPr lang="en-US" sz="3600" dirty="0" smtClean="0">
                <a:solidFill>
                  <a:schemeClr val="tx1"/>
                </a:solidFill>
              </a:rPr>
              <a:t>Fuzzy mobile </a:t>
            </a:r>
            <a:r>
              <a:rPr lang="en-US" sz="3600" dirty="0">
                <a:solidFill>
                  <a:schemeClr val="tx1"/>
                </a:solidFill>
              </a:rPr>
              <a:t>robot navigation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Navigation analysis and modelling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Approaches</a:t>
            </a:r>
            <a:endParaRPr lang="en-US" sz="2400" dirty="0">
              <a:solidFill>
                <a:schemeClr val="tx1"/>
              </a:solidFill>
            </a:endParaRPr>
          </a:p>
          <a:p>
            <a:pPr lvl="2">
              <a:buSzPct val="100000"/>
              <a:buFont typeface="Wingdings 3" panose="05040102010807070707" pitchFamily="18" charset="2"/>
              <a:buChar char=""/>
            </a:pP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18012" y="2404534"/>
            <a:ext cx="8855992" cy="1646302"/>
          </a:xfrm>
        </p:spPr>
        <p:txBody>
          <a:bodyPr>
            <a:noAutofit/>
          </a:bodyPr>
          <a:lstStyle/>
          <a:p>
            <a:r>
              <a:rPr lang="en-US" sz="6600" dirty="0" smtClean="0"/>
              <a:t>Crisp mobile </a:t>
            </a:r>
            <a:br>
              <a:rPr lang="en-US" sz="6600" dirty="0" smtClean="0"/>
            </a:br>
            <a:r>
              <a:rPr lang="en-US" sz="6600" dirty="0" smtClean="0"/>
              <a:t>robot navigation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137352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3737"/>
          </a:xfrm>
        </p:spPr>
        <p:txBody>
          <a:bodyPr/>
          <a:lstStyle/>
          <a:p>
            <a:r>
              <a:rPr lang="en-US" sz="6000" dirty="0" smtClean="0"/>
              <a:t>Navigation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63337"/>
            <a:ext cx="6860288" cy="4378024"/>
          </a:xfrm>
        </p:spPr>
        <p:txBody>
          <a:bodyPr/>
          <a:lstStyle/>
          <a:p>
            <a:pPr>
              <a:buSzPct val="100000"/>
              <a:buFont typeface="Wingdings 3" panose="05040102010807070707" pitchFamily="18" charset="2"/>
              <a:buChar char=""/>
            </a:pPr>
            <a:r>
              <a:rPr lang="en-US" sz="3600" dirty="0" smtClean="0">
                <a:solidFill>
                  <a:schemeClr val="tx1"/>
                </a:solidFill>
              </a:rPr>
              <a:t>System consists of environment and behavior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3737"/>
          </a:xfrm>
        </p:spPr>
        <p:txBody>
          <a:bodyPr/>
          <a:lstStyle/>
          <a:p>
            <a:r>
              <a:rPr lang="en-US" sz="6000" dirty="0" smtClean="0"/>
              <a:t>Environment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63337"/>
            <a:ext cx="4248893" cy="4378024"/>
          </a:xfrm>
        </p:spPr>
        <p:txBody>
          <a:bodyPr/>
          <a:lstStyle/>
          <a:p>
            <a:pPr>
              <a:buSzPct val="100000"/>
              <a:buFont typeface="Wingdings 3" panose="05040102010807070707" pitchFamily="18" charset="2"/>
              <a:buChar char="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2404253"/>
              </p:ext>
            </p:extLst>
          </p:nvPr>
        </p:nvGraphicFramePr>
        <p:xfrm>
          <a:off x="4975667" y="1762896"/>
          <a:ext cx="4712029" cy="363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DarkGre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54A021"/>
      </a:accent1>
      <a:accent2>
        <a:srgbClr val="00B0F0"/>
      </a:accent2>
      <a:accent3>
        <a:srgbClr val="AD4C11"/>
      </a:accent3>
      <a:accent4>
        <a:srgbClr val="00B0F0"/>
      </a:accent4>
      <a:accent5>
        <a:srgbClr val="73320B"/>
      </a:accent5>
      <a:accent6>
        <a:srgbClr val="000000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42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Fuzzy logic for mobile  robot navigation</vt:lpstr>
      <vt:lpstr>Content</vt:lpstr>
      <vt:lpstr>Crisp mobile  robot navigation</vt:lpstr>
      <vt:lpstr>Navigation analysis</vt:lpstr>
      <vt:lpstr>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for mobile  robot navigation</dc:title>
  <dc:creator>Ben Church</dc:creator>
  <cp:lastModifiedBy>Ben Church</cp:lastModifiedBy>
  <cp:revision>8</cp:revision>
  <dcterms:created xsi:type="dcterms:W3CDTF">2017-02-27T18:47:52Z</dcterms:created>
  <dcterms:modified xsi:type="dcterms:W3CDTF">2017-02-27T20:48:34Z</dcterms:modified>
</cp:coreProperties>
</file>