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8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93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04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13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8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7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97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14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89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9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79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95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85B7-DBD5-4467-B3A1-4615F3AD88C5}" type="datetimeFigureOut">
              <a:rPr lang="en-CA" smtClean="0"/>
              <a:t>2017-01-16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C5B6-AB12-4E77-B48F-6EC5CC9230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6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72455" y="0"/>
            <a:ext cx="5294811" cy="6858000"/>
            <a:chOff x="3172455" y="0"/>
            <a:chExt cx="5294811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6" r="27960"/>
            <a:stretch/>
          </p:blipFill>
          <p:spPr>
            <a:xfrm>
              <a:off x="5306055" y="0"/>
              <a:ext cx="3161211" cy="685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57" r="36665"/>
            <a:stretch/>
          </p:blipFill>
          <p:spPr>
            <a:xfrm>
              <a:off x="3172455" y="0"/>
              <a:ext cx="21336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27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5342" y="0"/>
            <a:ext cx="5563763" cy="6858000"/>
            <a:chOff x="3045342" y="0"/>
            <a:chExt cx="5563763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62" r="29952"/>
            <a:stretch/>
          </p:blipFill>
          <p:spPr>
            <a:xfrm>
              <a:off x="5735276" y="0"/>
              <a:ext cx="2873829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19" r="33508"/>
            <a:stretch/>
          </p:blipFill>
          <p:spPr>
            <a:xfrm>
              <a:off x="3045342" y="0"/>
              <a:ext cx="268993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010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13464" y="0"/>
            <a:ext cx="5320937" cy="6858000"/>
            <a:chOff x="3213464" y="0"/>
            <a:chExt cx="5320937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7" r="23815"/>
            <a:stretch/>
          </p:blipFill>
          <p:spPr>
            <a:xfrm>
              <a:off x="5852161" y="0"/>
              <a:ext cx="2682240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7" r="28028"/>
            <a:stretch/>
          </p:blipFill>
          <p:spPr>
            <a:xfrm>
              <a:off x="3213464" y="0"/>
              <a:ext cx="2638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55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44926" y="-1425236"/>
            <a:ext cx="10897705" cy="13716000"/>
            <a:chOff x="744926" y="-1425236"/>
            <a:chExt cx="10897705" cy="1371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744926" y="-1425236"/>
              <a:ext cx="10897705" cy="13716000"/>
              <a:chOff x="1792676" y="-701336"/>
              <a:chExt cx="10897705" cy="137160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92676" y="6156664"/>
                <a:ext cx="5294811" cy="6858000"/>
                <a:chOff x="3133204" y="6858000"/>
                <a:chExt cx="5294811" cy="6858000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586" r="27960"/>
                <a:stretch/>
              </p:blipFill>
              <p:spPr>
                <a:xfrm>
                  <a:off x="5266804" y="6858000"/>
                  <a:ext cx="3161211" cy="6858000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357" r="36665"/>
                <a:stretch/>
              </p:blipFill>
              <p:spPr>
                <a:xfrm>
                  <a:off x="3133204" y="6858000"/>
                  <a:ext cx="2133600" cy="6858000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1792676" y="-701336"/>
                <a:ext cx="5563763" cy="6858000"/>
                <a:chOff x="-2288720" y="0"/>
                <a:chExt cx="5563763" cy="6858000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362" r="29952"/>
                <a:stretch/>
              </p:blipFill>
              <p:spPr>
                <a:xfrm>
                  <a:off x="401214" y="0"/>
                  <a:ext cx="2873829" cy="6858000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219" r="33508"/>
                <a:stretch/>
              </p:blipFill>
              <p:spPr>
                <a:xfrm>
                  <a:off x="-2288720" y="0"/>
                  <a:ext cx="2689934" cy="68580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7356250" y="-701336"/>
                <a:ext cx="5334131" cy="6930390"/>
                <a:chOff x="8737787" y="-6858000"/>
                <a:chExt cx="5334131" cy="693039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07" r="23815"/>
                <a:stretch/>
              </p:blipFill>
              <p:spPr>
                <a:xfrm>
                  <a:off x="11389678" y="-6858000"/>
                  <a:ext cx="2682240" cy="68580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7" r="28028"/>
                <a:stretch/>
              </p:blipFill>
              <p:spPr>
                <a:xfrm>
                  <a:off x="8737787" y="-6854190"/>
                  <a:ext cx="2665084" cy="692658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9627" y="6103419"/>
                <a:ext cx="2901485" cy="690734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7082088" y="6137614"/>
                <a:ext cx="1389617" cy="6858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67818" y="6065224"/>
                <a:ext cx="1403513" cy="69265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493508" y="5341324"/>
              <a:ext cx="1389617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55597" y="5676900"/>
              <a:ext cx="1415772" cy="563801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</a:rPr>
                <a:t>Registration to ground truth distance (mm)</a:t>
              </a:r>
              <a:endParaRPr lang="en-CA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14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02124" y="-1169971"/>
            <a:ext cx="8751912" cy="12801798"/>
            <a:chOff x="1002124" y="-1169971"/>
            <a:chExt cx="8751912" cy="12801798"/>
          </a:xfrm>
        </p:grpSpPr>
        <p:sp>
          <p:nvSpPr>
            <p:cNvPr id="16" name="Rectangle 15"/>
            <p:cNvSpPr/>
            <p:nvPr/>
          </p:nvSpPr>
          <p:spPr>
            <a:xfrm>
              <a:off x="6481735" y="5222591"/>
              <a:ext cx="1389617" cy="6400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02124" y="-1169971"/>
              <a:ext cx="8751912" cy="12801798"/>
              <a:chOff x="2049874" y="-446071"/>
              <a:chExt cx="8751912" cy="1280179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049874" y="5954729"/>
                <a:ext cx="4830970" cy="6400800"/>
                <a:chOff x="3390402" y="6656065"/>
                <a:chExt cx="4830970" cy="6400800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586" r="27960"/>
                <a:stretch/>
              </p:blipFill>
              <p:spPr>
                <a:xfrm>
                  <a:off x="5270908" y="6656065"/>
                  <a:ext cx="2950464" cy="6400800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075" t="1743" r="33055" b="2948"/>
                <a:stretch/>
              </p:blipFill>
              <p:spPr>
                <a:xfrm>
                  <a:off x="3390402" y="6656065"/>
                  <a:ext cx="2155971" cy="6400800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2054428" y="-442170"/>
                <a:ext cx="4450946" cy="6400800"/>
                <a:chOff x="-2026968" y="259166"/>
                <a:chExt cx="4450946" cy="6400800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450" r="32795"/>
                <a:stretch/>
              </p:blipFill>
              <p:spPr>
                <a:xfrm>
                  <a:off x="92669" y="259166"/>
                  <a:ext cx="2331309" cy="6400800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651" t="3779" r="37518" b="2766"/>
                <a:stretch/>
              </p:blipFill>
              <p:spPr>
                <a:xfrm>
                  <a:off x="-2026968" y="259166"/>
                  <a:ext cx="2119637" cy="64008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6457610" y="-446071"/>
                <a:ext cx="4343740" cy="6400800"/>
                <a:chOff x="7839147" y="-6602735"/>
                <a:chExt cx="4343740" cy="640080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524" r="25982"/>
                <a:stretch/>
              </p:blipFill>
              <p:spPr>
                <a:xfrm>
                  <a:off x="9931558" y="-6602735"/>
                  <a:ext cx="2251329" cy="64008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6" r="31636" b="3957"/>
                <a:stretch/>
              </p:blipFill>
              <p:spPr>
                <a:xfrm>
                  <a:off x="7839147" y="-6602735"/>
                  <a:ext cx="2092411" cy="640080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93"/>
              <a:stretch/>
            </p:blipFill>
            <p:spPr>
              <a:xfrm>
                <a:off x="7913941" y="5954729"/>
                <a:ext cx="2887845" cy="6400998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6866473" y="5946535"/>
                <a:ext cx="1758538" cy="6400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901257" y="5496891"/>
              <a:ext cx="1415772" cy="563801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</a:rPr>
                <a:t>Registration to ground truth distance (mm)</a:t>
              </a:r>
              <a:endParaRPr lang="en-CA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37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5086" y="0"/>
            <a:ext cx="4818743" cy="6858000"/>
            <a:chOff x="1683657" y="135486"/>
            <a:chExt cx="4818743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9" r="35382"/>
            <a:stretch/>
          </p:blipFill>
          <p:spPr>
            <a:xfrm>
              <a:off x="3947885" y="135486"/>
              <a:ext cx="2554515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94" r="36658"/>
            <a:stretch/>
          </p:blipFill>
          <p:spPr>
            <a:xfrm>
              <a:off x="1683657" y="135486"/>
              <a:ext cx="226422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92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06207" y="-1166070"/>
            <a:ext cx="8946170" cy="12797897"/>
            <a:chOff x="1006207" y="-1166070"/>
            <a:chExt cx="8946170" cy="12797897"/>
          </a:xfrm>
        </p:grpSpPr>
        <p:sp>
          <p:nvSpPr>
            <p:cNvPr id="25" name="Rectangle 24"/>
            <p:cNvSpPr/>
            <p:nvPr/>
          </p:nvSpPr>
          <p:spPr>
            <a:xfrm>
              <a:off x="8049767" y="5080000"/>
              <a:ext cx="1888096" cy="65262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8275" y="5210193"/>
              <a:ext cx="1758538" cy="6400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06207" y="-1166070"/>
              <a:ext cx="8747829" cy="12797897"/>
              <a:chOff x="1006207" y="-1166070"/>
              <a:chExt cx="8747829" cy="1279789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06207" y="-1166070"/>
                <a:ext cx="8747829" cy="12797897"/>
                <a:chOff x="2053957" y="-442170"/>
                <a:chExt cx="8747829" cy="12797897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4428" y="-442170"/>
                  <a:ext cx="4450946" cy="6400800"/>
                  <a:chOff x="-2026968" y="259166"/>
                  <a:chExt cx="4450946" cy="6400800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450" r="32795"/>
                  <a:stretch/>
                </p:blipFill>
                <p:spPr>
                  <a:xfrm>
                    <a:off x="92669" y="259166"/>
                    <a:ext cx="2331309" cy="64008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651" t="3779" r="37518" b="2766"/>
                  <a:stretch/>
                </p:blipFill>
                <p:spPr>
                  <a:xfrm>
                    <a:off x="-2026968" y="259166"/>
                    <a:ext cx="2119637" cy="64008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053957" y="5946491"/>
                  <a:ext cx="4343740" cy="6400800"/>
                  <a:chOff x="3435494" y="-210173"/>
                  <a:chExt cx="4343740" cy="6400800"/>
                </a:xfrm>
              </p:grpSpPr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524" r="25982"/>
                  <a:stretch/>
                </p:blipFill>
                <p:spPr>
                  <a:xfrm>
                    <a:off x="5527905" y="-210173"/>
                    <a:ext cx="2251329" cy="64008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646" r="31636" b="3957"/>
                  <a:stretch/>
                </p:blipFill>
                <p:spPr>
                  <a:xfrm>
                    <a:off x="3435494" y="-210173"/>
                    <a:ext cx="2092411" cy="64008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93"/>
                <a:stretch/>
              </p:blipFill>
              <p:spPr>
                <a:xfrm>
                  <a:off x="7913941" y="5954729"/>
                  <a:ext cx="2887845" cy="6400998"/>
                </a:xfrm>
                <a:prstGeom prst="rect">
                  <a:avLst/>
                </a:prstGeom>
              </p:spPr>
            </p:pic>
            <p:sp>
              <p:nvSpPr>
                <p:cNvPr id="12" name="Rectangle 11"/>
                <p:cNvSpPr/>
                <p:nvPr/>
              </p:nvSpPr>
              <p:spPr>
                <a:xfrm>
                  <a:off x="6677789" y="5992736"/>
                  <a:ext cx="1758538" cy="63374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601041" y="4936494"/>
                <a:ext cx="1415772" cy="563801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bg1"/>
                    </a:solidFill>
                  </a:rPr>
                  <a:t>Registration to ground truth distance (mm)</a:t>
                </a:r>
                <a:endParaRPr lang="en-CA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5457625" y="-1166070"/>
              <a:ext cx="4494752" cy="6396899"/>
              <a:chOff x="1683657" y="135486"/>
              <a:chExt cx="4818743" cy="68580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89" r="35382"/>
              <a:stretch/>
            </p:blipFill>
            <p:spPr>
              <a:xfrm>
                <a:off x="3947885" y="135486"/>
                <a:ext cx="2554515" cy="6858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194" r="36658"/>
              <a:stretch/>
            </p:blipFill>
            <p:spPr>
              <a:xfrm>
                <a:off x="1683657" y="135486"/>
                <a:ext cx="2264228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0565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6</cp:revision>
  <dcterms:created xsi:type="dcterms:W3CDTF">2017-01-15T19:55:05Z</dcterms:created>
  <dcterms:modified xsi:type="dcterms:W3CDTF">2017-01-16T19:54:16Z</dcterms:modified>
</cp:coreProperties>
</file>