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8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1711-10AC-4837-8A6C-8D4A8E28D4C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238930" y="960583"/>
            <a:ext cx="7167270" cy="4936836"/>
            <a:chOff x="-439616" y="0"/>
            <a:chExt cx="9956405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4" r="29159"/>
            <a:stretch/>
          </p:blipFill>
          <p:spPr>
            <a:xfrm>
              <a:off x="3103684" y="0"/>
              <a:ext cx="3543300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7" r="29056"/>
            <a:stretch/>
          </p:blipFill>
          <p:spPr>
            <a:xfrm>
              <a:off x="-439616" y="0"/>
              <a:ext cx="3543300" cy="6858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82" r="29788"/>
            <a:stretch/>
          </p:blipFill>
          <p:spPr>
            <a:xfrm>
              <a:off x="6646985" y="0"/>
              <a:ext cx="286980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8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Benjamin Church</cp:lastModifiedBy>
  <cp:revision>2</cp:revision>
  <dcterms:created xsi:type="dcterms:W3CDTF">2017-01-31T16:48:13Z</dcterms:created>
  <dcterms:modified xsi:type="dcterms:W3CDTF">2017-01-31T17:02:05Z</dcterms:modified>
</cp:coreProperties>
</file>