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6433" autoAdjust="0"/>
  </p:normalViewPr>
  <p:slideViewPr>
    <p:cSldViewPr showGuides="1">
      <p:cViewPr>
        <p:scale>
          <a:sx n="33" d="100"/>
          <a:sy n="33" d="100"/>
        </p:scale>
        <p:origin x="2070" y="-13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2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993161"/>
            <a:ext cx="15603608" cy="18084284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4896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391503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sufficient to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the patient.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</a:t>
            </a:r>
            <a:r>
              <a:rPr lang="en-US" sz="3600" smtClean="0"/>
              <a:t>pathologic deformation.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1" y="19078113"/>
            <a:ext cx="9288532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Anchor points extrapolated from the sparse landmarks were used to constrain the deformation of a healthy spine model [2] to patient anatomy.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ground-truth, 5 </a:t>
            </a:r>
            <a:r>
              <a:rPr lang="en-US" sz="3600" dirty="0"/>
              <a:t>CT volumes with spinal deformities were </a:t>
            </a:r>
            <a:r>
              <a:rPr lang="en-US" sz="3600" dirty="0" smtClean="0"/>
              <a:t>used.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ground-truth CTs.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 anchor point was automatically added towards the vertebral body from each transverse process landmark.</a:t>
            </a:r>
            <a:endParaRPr lang="en-US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sparse </a:t>
            </a:r>
            <a:r>
              <a:rPr lang="en-CA" sz="3600" dirty="0" smtClean="0"/>
              <a:t>ultrasound-accessible landmarks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8436522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The model was </a:t>
            </a:r>
            <a:r>
              <a:rPr lang="en-CA" sz="3600" dirty="0"/>
              <a:t>registered to </a:t>
            </a:r>
            <a:r>
              <a:rPr lang="en-CA" sz="3600" dirty="0" smtClean="0"/>
              <a:t>patient landmarks </a:t>
            </a:r>
            <a:r>
              <a:rPr lang="en-CA" sz="3600" dirty="0"/>
              <a:t>and compared </a:t>
            </a:r>
            <a:r>
              <a:rPr lang="en-CA" sz="3600" dirty="0" smtClean="0"/>
              <a:t>to ground-truth segmentations.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</a:t>
            </a:r>
            <a:r>
              <a:rPr lang="en-US" sz="3600" dirty="0" smtClean="0"/>
              <a:t>computed.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were computed as heat maps and displayed on corresponding patient visualizations (Fig 4).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An N. </a:t>
            </a:r>
            <a:r>
              <a:rPr lang="en-US" sz="3200" dirty="0"/>
              <a:t>Human spine. https://grabcad.com/library/human-spine-1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23671" cy="10344796"/>
            <a:chOff x="357598" y="4061920"/>
            <a:chExt cx="15923671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3671" cy="108421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5035771"/>
              <a:ext cx="15580983" cy="9868329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1" y="5067536"/>
              <a:ext cx="8686800" cy="9521749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CT, X-ray</a:t>
              </a:r>
              <a:r>
                <a:rPr lang="en-US" sz="3600" dirty="0"/>
                <a:t>, </a:t>
              </a:r>
              <a:r>
                <a:rPr lang="en-US" sz="3600" dirty="0" smtClean="0"/>
                <a:t>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</a:t>
              </a:r>
              <a:r>
                <a:rPr lang="en-US" sz="3600"/>
                <a:t>transverse </a:t>
              </a:r>
              <a:r>
                <a:rPr lang="en-US" sz="3600" smtClean="0"/>
                <a:t>processes, </a:t>
              </a:r>
              <a:r>
                <a:rPr lang="en-US" sz="3600" dirty="0"/>
                <a:t>can be localized in ultrasound </a:t>
              </a:r>
              <a:r>
                <a:rPr lang="en-US" sz="3600" dirty="0" smtClean="0"/>
                <a:t>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spine visualization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11799"/>
            <a:stretch/>
          </p:blipFill>
          <p:spPr>
            <a:xfrm>
              <a:off x="9630811" y="5289474"/>
              <a:ext cx="6348550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3430" y="19276032"/>
            <a:ext cx="5971237" cy="59966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0137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5454504"/>
            <a:ext cx="839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 displacements and cyan wireframe showing the resulting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Error </a:t>
            </a:r>
            <a:r>
              <a:rPr lang="en-CA" sz="3000" dirty="0" smtClean="0"/>
              <a:t>maps show </a:t>
            </a:r>
            <a:r>
              <a:rPr lang="en-CA" sz="3000" dirty="0"/>
              <a:t>distance 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29873884"/>
            <a:ext cx="15928521" cy="38164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0918001"/>
            <a:ext cx="15570262" cy="277230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381496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768762" y="25713784"/>
            <a:ext cx="7088848" cy="797652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direction to place anchor points was computed by cross producing vectors along the axis of the spine with vectors across the spine (Fig. 2).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Presence of anchor points allowed the subsequent landmark registration to represent anterior-posterior anatomic scale.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spline, producing a 3D displacement field (Fig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displacement fields were applied to the model, warping it to patient anatomy.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592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527</cp:revision>
  <dcterms:created xsi:type="dcterms:W3CDTF">2004-06-15T16:27:29Z</dcterms:created>
  <dcterms:modified xsi:type="dcterms:W3CDTF">2017-03-13T01:43:43Z</dcterms:modified>
</cp:coreProperties>
</file>