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33" d="100"/>
          <a:sy n="33" d="100"/>
        </p:scale>
        <p:origin x="2070" y="174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visualization from 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25419"/>
            <a:ext cx="15603608" cy="180492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6" y="19216102"/>
            <a:ext cx="8972959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 publicly available, patient-based healthy spine surface model was used as a spine atlas (www.grabcad.com)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5 CT volumes with spinal deformities were used to test atlas registration using only transverse process points 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Anchor points were automatically added to constrain in anterior extent and rotation of atlas vertebrae (Fig 2)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Thin-plate spline transformation was applied to interpolate between landmark and anchor points</a:t>
            </a: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2"/>
            <a:ext cx="15928521" cy="552927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454777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Registration of a healthy atlas based on transverse process landmarks allows visualization of spinal deformities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This registration method is robust because it does not directly depend on imaging modality and image quality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In the future, our method could be improved by automatic landmarking, and handling cases with missing </a:t>
            </a:r>
            <a:r>
              <a:rPr lang="en-CA" sz="3600" dirty="0" smtClean="0"/>
              <a:t>or incorrectly placed landmarks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30611818"/>
            <a:ext cx="15928521" cy="3798570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7026264" y="31585064"/>
            <a:ext cx="15570262" cy="282532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2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/>
              <a:t>Visualize full spinal anatomy of patients with spinal deformities using ultrasound-accessible landmark localizations (transverse processes) as the only input for visualization</a:t>
            </a:r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719311"/>
            <a:ext cx="15928521" cy="235537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Atlas was registered to all patients CTs and compared to ground-truth segmentation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706532"/>
            <a:ext cx="15578302" cy="1368152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/>
              <a:t>Ungi T et al. </a:t>
            </a:r>
            <a:r>
              <a:rPr lang="en-US" sz="3200" dirty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37415" cy="10344796"/>
            <a:chOff x="357598" y="4061920"/>
            <a:chExt cx="15937415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91098"/>
              <a:ext cx="15605564" cy="9913002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2" y="5029199"/>
              <a:ext cx="8667567" cy="9345215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anatomy is complex, and some diseases cause spine deformities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Pathological spine curvatures are often visualized by X-ray, CT, or MRI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The problem with CT and X-ray is radiation exposure, while MRI has limited availability and high cost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Ultrasound is a safe, inexpensive, and widely accessible alternative imaging modality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transverse processes can be localized in ultrasound (Ungi </a:t>
              </a:r>
              <a:r>
                <a:rPr lang="en-US" sz="3600" i="1" dirty="0"/>
                <a:t>et al</a:t>
              </a:r>
              <a:r>
                <a:rPr lang="en-US" sz="3600" dirty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0" b="15220"/>
            <a:stretch/>
          </p:blipFill>
          <p:spPr>
            <a:xfrm>
              <a:off x="9594807" y="5220312"/>
              <a:ext cx="6420558" cy="7794659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06785"/>
              </p:ext>
            </p:extLst>
          </p:nvPr>
        </p:nvGraphicFramePr>
        <p:xfrm>
          <a:off x="24632108" y="5209316"/>
          <a:ext cx="7710054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4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2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 b="1699"/>
          <a:stretch/>
        </p:blipFill>
        <p:spPr>
          <a:xfrm>
            <a:off x="17323296" y="10880722"/>
            <a:ext cx="15092057" cy="1236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0055915" y="19286227"/>
            <a:ext cx="5971237" cy="599667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55915" y="25351486"/>
            <a:ext cx="597123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additional anchor points (green)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</a:t>
            </a:r>
            <a:r>
              <a:rPr lang="en-CA" sz="3000" b="1" dirty="0" smtClean="0"/>
              <a:t>4.</a:t>
            </a:r>
            <a:r>
              <a:rPr lang="en-CA" sz="3000" dirty="0" smtClean="0"/>
              <a:t> </a:t>
            </a:r>
            <a:r>
              <a:rPr lang="en-CA" sz="3000" dirty="0"/>
              <a:t>Registrations compared to CT-derived patient ground-truth. Error map shows distance between surfaces from blue (most accurate) to red (least accurate)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71477" y="35814667"/>
            <a:ext cx="6425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</a:t>
            </a:r>
            <a:r>
              <a:rPr lang="en-CA" sz="3000" b="1" dirty="0" smtClean="0"/>
              <a:t>3.</a:t>
            </a:r>
            <a:r>
              <a:rPr lang="en-CA" sz="3000" dirty="0" smtClean="0"/>
              <a:t> </a:t>
            </a:r>
            <a:r>
              <a:rPr lang="en-US" sz="3000" dirty="0"/>
              <a:t>Thin-plate spline interpolation of healthy model to patient 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7" t="4737" r="15099" b="4737"/>
          <a:stretch/>
        </p:blipFill>
        <p:spPr>
          <a:xfrm>
            <a:off x="7440832" y="26538473"/>
            <a:ext cx="8586320" cy="9218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14647</TotalTime>
  <Words>483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485</cp:revision>
  <dcterms:created xsi:type="dcterms:W3CDTF">2004-06-15T16:27:29Z</dcterms:created>
  <dcterms:modified xsi:type="dcterms:W3CDTF">2017-03-09T21:31:27Z</dcterms:modified>
</cp:coreProperties>
</file>