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1711-10AC-4837-8A6C-8D4A8E28D4C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2007-A878-4BF3-983A-9784E5A5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29716" y="960583"/>
            <a:ext cx="7176484" cy="4936836"/>
            <a:chOff x="2229716" y="960583"/>
            <a:chExt cx="7176484" cy="49368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2238930" y="960583"/>
              <a:ext cx="7167270" cy="4936836"/>
              <a:chOff x="-439616" y="0"/>
              <a:chExt cx="9956405" cy="6858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94" r="29159"/>
              <a:stretch/>
            </p:blipFill>
            <p:spPr>
              <a:xfrm>
                <a:off x="3103684" y="0"/>
                <a:ext cx="3543300" cy="6858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97" r="29056"/>
              <a:stretch/>
            </p:blipFill>
            <p:spPr>
              <a:xfrm>
                <a:off x="-439616" y="0"/>
                <a:ext cx="3543300" cy="6858000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82" r="29788"/>
              <a:stretch/>
            </p:blipFill>
            <p:spPr>
              <a:xfrm>
                <a:off x="6646985" y="0"/>
                <a:ext cx="2869804" cy="6858000"/>
              </a:xfrm>
              <a:prstGeom prst="rect">
                <a:avLst/>
              </a:prstGeom>
            </p:spPr>
          </p:pic>
        </p:grpSp>
        <p:cxnSp>
          <p:nvCxnSpPr>
            <p:cNvPr id="7" name="Straight Connector 6"/>
            <p:cNvCxnSpPr/>
            <p:nvPr/>
          </p:nvCxnSpPr>
          <p:spPr>
            <a:xfrm flipH="1">
              <a:off x="2930770" y="2215662"/>
              <a:ext cx="832339" cy="3604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30770" y="3130061"/>
              <a:ext cx="796082" cy="4220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878330">
              <a:off x="2172169" y="2289686"/>
              <a:ext cx="1148159" cy="1033065"/>
            </a:xfrm>
            <a:prstGeom prst="arc">
              <a:avLst>
                <a:gd name="adj1" fmla="val 16313183"/>
                <a:gd name="adj2" fmla="val 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7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41586" y="150000"/>
            <a:ext cx="8208828" cy="6858000"/>
            <a:chOff x="2141586" y="150000"/>
            <a:chExt cx="820882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2" r="34132"/>
            <a:stretch/>
          </p:blipFill>
          <p:spPr>
            <a:xfrm>
              <a:off x="4877862" y="150000"/>
              <a:ext cx="273627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32" r="34132"/>
            <a:stretch/>
          </p:blipFill>
          <p:spPr>
            <a:xfrm>
              <a:off x="7614138" y="150000"/>
              <a:ext cx="2736276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0" r="33214"/>
            <a:stretch/>
          </p:blipFill>
          <p:spPr>
            <a:xfrm>
              <a:off x="2141586" y="150000"/>
              <a:ext cx="273627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5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261299" y="281106"/>
            <a:ext cx="8799179" cy="6895582"/>
            <a:chOff x="2261299" y="281106"/>
            <a:chExt cx="8799179" cy="6895582"/>
          </a:xfrm>
        </p:grpSpPr>
        <p:grpSp>
          <p:nvGrpSpPr>
            <p:cNvPr id="4" name="Group 3"/>
            <p:cNvGrpSpPr/>
            <p:nvPr/>
          </p:nvGrpSpPr>
          <p:grpSpPr>
            <a:xfrm>
              <a:off x="2261299" y="4795694"/>
              <a:ext cx="1556239" cy="764931"/>
              <a:chOff x="1037492" y="896815"/>
              <a:chExt cx="1556239" cy="76493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037492" y="8968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37492" y="956114"/>
                <a:ext cx="1556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CT scan segmentations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393185" y="1593529"/>
              <a:ext cx="1292469" cy="1292470"/>
              <a:chOff x="3349869" y="668215"/>
              <a:chExt cx="1292469" cy="1292470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3349869" y="668215"/>
                <a:ext cx="1292469" cy="129247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64123" y="817615"/>
                <a:ext cx="1263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Locate transverse processes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42323" y="1857846"/>
              <a:ext cx="2050615" cy="764931"/>
              <a:chOff x="1037492" y="896815"/>
              <a:chExt cx="1556239" cy="7649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37492" y="8968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37492" y="956114"/>
                <a:ext cx="1556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Original transverse process locations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157637" y="284598"/>
              <a:ext cx="1902841" cy="764931"/>
              <a:chOff x="963861" y="896815"/>
              <a:chExt cx="1556239" cy="7649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63861" y="8968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729" y="956114"/>
                <a:ext cx="1350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Healthy-shaped model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71705" y="3070698"/>
              <a:ext cx="1292469" cy="1292470"/>
              <a:chOff x="3349869" y="668215"/>
              <a:chExt cx="1292469" cy="1292470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3349869" y="668215"/>
                <a:ext cx="1292469" cy="129247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64123" y="714286"/>
                <a:ext cx="12639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Make sparse landmark sets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71704" y="281106"/>
              <a:ext cx="1292469" cy="1292470"/>
              <a:chOff x="3349869" y="668215"/>
              <a:chExt cx="1292469" cy="129247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349869" y="668215"/>
                <a:ext cx="1292469" cy="129247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78378" y="940920"/>
                <a:ext cx="1263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Make noisy landmark sets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462824" y="1593529"/>
              <a:ext cx="1292469" cy="1292470"/>
              <a:chOff x="3349869" y="668215"/>
              <a:chExt cx="1292469" cy="1292470"/>
            </a:xfrm>
          </p:grpSpPr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3349869" y="668215"/>
                <a:ext cx="1292469" cy="129247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8378" y="991285"/>
                <a:ext cx="1263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Method from [4]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97012" y="1857298"/>
              <a:ext cx="1793333" cy="764931"/>
              <a:chOff x="961348" y="896815"/>
              <a:chExt cx="1561266" cy="7649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63861" y="8968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61348" y="956115"/>
                <a:ext cx="156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All transverse process locations</a:t>
                </a:r>
                <a:endParaRPr lang="en-US" dirty="0"/>
              </a:p>
            </p:txBody>
          </p:sp>
        </p:grpSp>
        <p:cxnSp>
          <p:nvCxnSpPr>
            <p:cNvPr id="32" name="Straight Arrow Connector 31"/>
            <p:cNvCxnSpPr>
              <a:stCxn id="5" idx="6"/>
              <a:endCxn id="9" idx="1"/>
            </p:cNvCxnSpPr>
            <p:nvPr/>
          </p:nvCxnSpPr>
          <p:spPr>
            <a:xfrm>
              <a:off x="3685654" y="2239764"/>
              <a:ext cx="556669" cy="5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9" idx="2"/>
              <a:endCxn id="15" idx="2"/>
            </p:cNvCxnSpPr>
            <p:nvPr/>
          </p:nvCxnSpPr>
          <p:spPr>
            <a:xfrm rot="16200000" flipH="1">
              <a:off x="5072590" y="2817818"/>
              <a:ext cx="1094156" cy="704074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18" idx="2"/>
            </p:cNvCxnSpPr>
            <p:nvPr/>
          </p:nvCxnSpPr>
          <p:spPr>
            <a:xfrm rot="5400000" flipH="1" flipV="1">
              <a:off x="5154415" y="1040558"/>
              <a:ext cx="930505" cy="70407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8" idx="6"/>
              <a:endCxn id="30" idx="0"/>
            </p:cNvCxnSpPr>
            <p:nvPr/>
          </p:nvCxnSpPr>
          <p:spPr>
            <a:xfrm>
              <a:off x="7264173" y="927341"/>
              <a:ext cx="629506" cy="92995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5" idx="6"/>
              <a:endCxn id="30" idx="2"/>
            </p:cNvCxnSpPr>
            <p:nvPr/>
          </p:nvCxnSpPr>
          <p:spPr>
            <a:xfrm flipV="1">
              <a:off x="7264174" y="2622229"/>
              <a:ext cx="629505" cy="1094704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9" idx="3"/>
              <a:endCxn id="31" idx="1"/>
            </p:cNvCxnSpPr>
            <p:nvPr/>
          </p:nvCxnSpPr>
          <p:spPr>
            <a:xfrm flipV="1">
              <a:off x="6292938" y="2239764"/>
              <a:ext cx="704074" cy="5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  <a:endCxn id="21" idx="0"/>
            </p:cNvCxnSpPr>
            <p:nvPr/>
          </p:nvCxnSpPr>
          <p:spPr>
            <a:xfrm>
              <a:off x="10109058" y="1049529"/>
              <a:ext cx="1" cy="544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0" idx="3"/>
              <a:endCxn id="21" idx="2"/>
            </p:cNvCxnSpPr>
            <p:nvPr/>
          </p:nvCxnSpPr>
          <p:spPr>
            <a:xfrm>
              <a:off x="8787458" y="2239764"/>
              <a:ext cx="6753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0"/>
              <a:endCxn id="5" idx="4"/>
            </p:cNvCxnSpPr>
            <p:nvPr/>
          </p:nvCxnSpPr>
          <p:spPr>
            <a:xfrm flipV="1">
              <a:off x="3039419" y="2885999"/>
              <a:ext cx="1" cy="19096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9345193" y="4795695"/>
              <a:ext cx="1556239" cy="764931"/>
              <a:chOff x="1037492" y="896815"/>
              <a:chExt cx="1556239" cy="76493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37492" y="8968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37492" y="1094614"/>
                <a:ext cx="1556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Visualizations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69287" y="4531926"/>
              <a:ext cx="1292469" cy="1292470"/>
              <a:chOff x="3349869" y="668215"/>
              <a:chExt cx="1292469" cy="1292470"/>
            </a:xfrm>
          </p:grpSpPr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3349869" y="668215"/>
                <a:ext cx="1292469" cy="129247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64123" y="1129784"/>
                <a:ext cx="126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Compare</a:t>
                </a:r>
                <a:endParaRPr lang="en-US" dirty="0"/>
              </a:p>
            </p:txBody>
          </p:sp>
        </p:grpSp>
        <p:cxnSp>
          <p:nvCxnSpPr>
            <p:cNvPr id="65" name="Straight Arrow Connector 64"/>
            <p:cNvCxnSpPr>
              <a:stCxn id="3" idx="3"/>
              <a:endCxn id="60" idx="2"/>
            </p:cNvCxnSpPr>
            <p:nvPr/>
          </p:nvCxnSpPr>
          <p:spPr>
            <a:xfrm>
              <a:off x="3817538" y="5178159"/>
              <a:ext cx="2151749" cy="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8" idx="1"/>
              <a:endCxn id="60" idx="6"/>
            </p:cNvCxnSpPr>
            <p:nvPr/>
          </p:nvCxnSpPr>
          <p:spPr>
            <a:xfrm flipH="1">
              <a:off x="7261756" y="5178160"/>
              <a:ext cx="2083437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1" idx="4"/>
              <a:endCxn id="57" idx="0"/>
            </p:cNvCxnSpPr>
            <p:nvPr/>
          </p:nvCxnSpPr>
          <p:spPr>
            <a:xfrm>
              <a:off x="10109059" y="2885999"/>
              <a:ext cx="14254" cy="190969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833804" y="6411757"/>
              <a:ext cx="1556239" cy="764931"/>
              <a:chOff x="1037492" y="936415"/>
              <a:chExt cx="1556239" cy="76493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37492" y="936415"/>
                <a:ext cx="1556239" cy="76493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37492" y="995715"/>
                <a:ext cx="1556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Hausdorff distances</a:t>
                </a:r>
                <a:endParaRPr lang="en-US" dirty="0"/>
              </a:p>
            </p:txBody>
          </p:sp>
        </p:grpSp>
        <p:cxnSp>
          <p:nvCxnSpPr>
            <p:cNvPr id="74" name="Straight Arrow Connector 73"/>
            <p:cNvCxnSpPr>
              <a:stCxn id="60" idx="4"/>
              <a:endCxn id="71" idx="0"/>
            </p:cNvCxnSpPr>
            <p:nvPr/>
          </p:nvCxnSpPr>
          <p:spPr>
            <a:xfrm flipH="1">
              <a:off x="6611924" y="5824396"/>
              <a:ext cx="3598" cy="5873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4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80925" y="-99588"/>
            <a:ext cx="8044834" cy="6858000"/>
            <a:chOff x="1980925" y="-99588"/>
            <a:chExt cx="8044834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1980925" y="-99588"/>
              <a:ext cx="5363222" cy="6858000"/>
              <a:chOff x="1980925" y="-99588"/>
              <a:chExt cx="5363222" cy="6858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80" r="35080"/>
              <a:stretch/>
            </p:blipFill>
            <p:spPr>
              <a:xfrm>
                <a:off x="1980925" y="-99588"/>
                <a:ext cx="2681612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80" r="35080"/>
              <a:stretch/>
            </p:blipFill>
            <p:spPr>
              <a:xfrm>
                <a:off x="4662537" y="-99588"/>
                <a:ext cx="2681610" cy="6858000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80" r="35080"/>
            <a:stretch/>
          </p:blipFill>
          <p:spPr>
            <a:xfrm>
              <a:off x="7344147" y="-99588"/>
              <a:ext cx="268161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76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1379" y="-155876"/>
            <a:ext cx="5598755" cy="6554115"/>
            <a:chOff x="829205" y="-355052"/>
            <a:chExt cx="5598755" cy="65541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1" r="33061"/>
            <a:stretch/>
          </p:blipFill>
          <p:spPr>
            <a:xfrm>
              <a:off x="3582314" y="-355052"/>
              <a:ext cx="2845646" cy="655411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05" y="-355052"/>
              <a:ext cx="2753109" cy="6554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9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Benjamin Church</cp:lastModifiedBy>
  <cp:revision>15</cp:revision>
  <dcterms:created xsi:type="dcterms:W3CDTF">2017-01-31T16:48:13Z</dcterms:created>
  <dcterms:modified xsi:type="dcterms:W3CDTF">2017-02-08T01:59:42Z</dcterms:modified>
</cp:coreProperties>
</file>