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50" d="100"/>
          <a:sy n="50" d="100"/>
        </p:scale>
        <p:origin x="234" y="4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1" y="19078113"/>
            <a:ext cx="8686800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 </a:t>
            </a:r>
            <a:r>
              <a:rPr lang="en-US" sz="3600" dirty="0" smtClean="0"/>
              <a:t>healthy </a:t>
            </a:r>
            <a:r>
              <a:rPr lang="en-US" sz="3600" dirty="0"/>
              <a:t>spine </a:t>
            </a:r>
            <a:r>
              <a:rPr lang="en-US" sz="3600" dirty="0" smtClean="0"/>
              <a:t>model </a:t>
            </a:r>
            <a:r>
              <a:rPr lang="en-US" sz="3600" dirty="0"/>
              <a:t>was used as a spine atlas (www.grabcad.com)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5 CT volumes with spinal deformities were used to test atlas registration using only transverse process points 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were automatically added to constrain in anterior extent and rotation of atlas vertebrae (Fig 2)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to interpolate between landmark and anchor points</a:t>
            </a: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552927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454777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Registration of a healthy atlas based on transverse process landmarks allows visualization of spinal deformities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This registration method is robust because it does not directly depend on imaging modality and image quality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In the future, our method could be improved by automatic landmarking, and handling cases with missing </a:t>
            </a:r>
            <a:r>
              <a:rPr lang="en-CA" sz="3600" dirty="0" smtClean="0"/>
              <a:t>or incorrectly placed landmarks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30611818"/>
            <a:ext cx="15928521" cy="3798570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7026264" y="31585064"/>
            <a:ext cx="15570262" cy="28253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719311"/>
            <a:ext cx="15928521" cy="235537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Atlas was registered to all patients CTs and compared to ground-truth segmentation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706532"/>
            <a:ext cx="15572232" cy="1368152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1" y="5029199"/>
              <a:ext cx="8686800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CT,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6785"/>
              </p:ext>
            </p:extLst>
          </p:nvPr>
        </p:nvGraphicFramePr>
        <p:xfrm>
          <a:off x="24632108" y="5209316"/>
          <a:ext cx="7710054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2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 b="1699"/>
          <a:stretch/>
        </p:blipFill>
        <p:spPr>
          <a:xfrm>
            <a:off x="17323296" y="10880722"/>
            <a:ext cx="15092057" cy="123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5915" y="19286227"/>
            <a:ext cx="5971237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9605"/>
          <a:stretch/>
        </p:blipFill>
        <p:spPr>
          <a:xfrm>
            <a:off x="1085492" y="26600678"/>
            <a:ext cx="7362945" cy="91058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5148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additional anchor points (green)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7637" r="23173" b="8762"/>
          <a:stretch/>
        </p:blipFill>
        <p:spPr>
          <a:xfrm>
            <a:off x="8744698" y="26600678"/>
            <a:ext cx="7282454" cy="91058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15876" y="35727858"/>
            <a:ext cx="70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5.</a:t>
            </a:r>
            <a:r>
              <a:rPr lang="en-CA" sz="3000" dirty="0"/>
              <a:t> Registrations compared to CT-derived patient ground-truth. Error map shows distance between surfaces from blue (most accurate) to red (least accurate)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4.</a:t>
            </a:r>
            <a:r>
              <a:rPr lang="en-CA" sz="3000" dirty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</TotalTime>
  <Words>489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487</cp:revision>
  <dcterms:created xsi:type="dcterms:W3CDTF">2004-06-15T16:27:29Z</dcterms:created>
  <dcterms:modified xsi:type="dcterms:W3CDTF">2017-03-07T15:19:25Z</dcterms:modified>
</cp:coreProperties>
</file>