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8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4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431-868C-4E5A-93A7-08C203B1EA2A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CA62-7613-46FD-A322-25CFBFB7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/>
          </p:cNvSpPr>
          <p:nvPr/>
        </p:nvSpPr>
        <p:spPr bwMode="auto">
          <a:xfrm>
            <a:off x="-1" y="0"/>
            <a:ext cx="12192001" cy="622300"/>
          </a:xfrm>
          <a:prstGeom prst="roundRect">
            <a:avLst>
              <a:gd name="adj" fmla="val 6704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>
              <a:defRPr/>
            </a:pPr>
            <a:r>
              <a:rPr lang="en-US" sz="2000" dirty="0">
                <a:solidFill>
                  <a:srgbClr val="606060"/>
                </a:solidFill>
                <a:latin typeface="Helvetica Neue Medium" charset="0"/>
                <a:ea typeface="ＭＳ Ｐゴシック" charset="0"/>
                <a:cs typeface="Helvetica Neue Medium" charset="0"/>
                <a:sym typeface="Helvetica Neue Medium" charset="0"/>
              </a:rPr>
              <a:t>  </a:t>
            </a:r>
            <a:r>
              <a:rPr lang="en-US" sz="2000" dirty="0" smtClean="0">
                <a:solidFill>
                  <a:srgbClr val="606060"/>
                </a:solidFill>
                <a:latin typeface="Helvetica Neue Medium" charset="0"/>
                <a:ea typeface="ＭＳ Ｐゴシック" charset="0"/>
                <a:cs typeface="Helvetica Neue Medium" charset="0"/>
                <a:sym typeface="Helvetica Neue Medium" charset="0"/>
              </a:rPr>
              <a:t>Textbook Trader       		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5" name="AutoShape 6"/>
          <p:cNvSpPr>
            <a:spLocks/>
          </p:cNvSpPr>
          <p:nvPr/>
        </p:nvSpPr>
        <p:spPr bwMode="auto">
          <a:xfrm>
            <a:off x="2202961" y="0"/>
            <a:ext cx="863600" cy="622300"/>
          </a:xfrm>
          <a:prstGeom prst="roundRect">
            <a:avLst>
              <a:gd name="adj" fmla="val 0"/>
            </a:avLst>
          </a:prstGeom>
          <a:solidFill>
            <a:srgbClr val="D6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defRPr/>
            </a:pPr>
            <a:r>
              <a:rPr lang="en-US" sz="1600">
                <a:solidFill>
                  <a:srgbClr val="606060"/>
                </a:solidFill>
                <a:latin typeface="Helvetica Neue Medium" charset="0"/>
                <a:ea typeface="ＭＳ Ｐゴシック" charset="0"/>
                <a:cs typeface="Helvetica Neue Medium" charset="0"/>
                <a:sym typeface="Helvetica Neue Medium" charset="0"/>
              </a:rPr>
              <a:t>Home</a:t>
            </a:r>
            <a:endParaRPr lang="en-US" sz="1800">
              <a:latin typeface="Helvetica Neue Medium" charset="0"/>
              <a:ea typeface="ＭＳ Ｐゴシック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6" name="AutoShape 9"/>
          <p:cNvSpPr>
            <a:spLocks/>
          </p:cNvSpPr>
          <p:nvPr/>
        </p:nvSpPr>
        <p:spPr bwMode="auto">
          <a:xfrm>
            <a:off x="3128107" y="0"/>
            <a:ext cx="863600" cy="622300"/>
          </a:xfrm>
          <a:prstGeom prst="roundRect">
            <a:avLst>
              <a:gd name="adj" fmla="val 0"/>
            </a:avLst>
          </a:prstGeom>
          <a:solidFill>
            <a:srgbClr val="D6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defRPr/>
            </a:pPr>
            <a:r>
              <a:rPr lang="en-US" sz="1600">
                <a:solidFill>
                  <a:srgbClr val="606060"/>
                </a:solidFill>
                <a:latin typeface="Helvetica Neue Medium" charset="0"/>
                <a:ea typeface="ＭＳ Ｐゴシック" charset="0"/>
                <a:cs typeface="Helvetica Neue Medium" charset="0"/>
                <a:sym typeface="Helvetica Neue Medium" charset="0"/>
              </a:rPr>
              <a:t>Home</a:t>
            </a:r>
            <a:endParaRPr lang="en-US" sz="1800">
              <a:latin typeface="Helvetica Neue Medium" charset="0"/>
              <a:ea typeface="ＭＳ Ｐゴシック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0628923" y="0"/>
            <a:ext cx="1563077" cy="622300"/>
          </a:xfrm>
          <a:prstGeom prst="roundRect">
            <a:avLst>
              <a:gd name="adj" fmla="val 0"/>
            </a:avLst>
          </a:prstGeom>
          <a:solidFill>
            <a:srgbClr val="D6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r>
              <a:rPr lang="en-US" sz="1600" dirty="0" smtClean="0">
                <a:solidFill>
                  <a:srgbClr val="606060"/>
                </a:solidFill>
                <a:latin typeface="Helvetica Neue Medium" charset="0"/>
                <a:ea typeface="ＭＳ Ｐゴシック" charset="0"/>
                <a:cs typeface="Helvetica Neue Medium" charset="0"/>
                <a:sym typeface="Helvetica Neue Medium" charset="0"/>
              </a:rPr>
              <a:t>   Dropdown </a:t>
            </a:r>
            <a:r>
              <a:rPr lang="en-US" sz="1600" dirty="0">
                <a:solidFill>
                  <a:srgbClr val="606060"/>
                </a:solidFill>
                <a:latin typeface="Webdings" charset="0"/>
                <a:ea typeface="ＭＳ Ｐゴシック" charset="0"/>
                <a:cs typeface="Webdings" charset="0"/>
                <a:sym typeface="Webdings" charset="0"/>
              </a:rPr>
              <a:t>6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1153747" y="934916"/>
            <a:ext cx="4572000" cy="5549900"/>
          </a:xfrm>
          <a:prstGeom prst="roundRect">
            <a:avLst>
              <a:gd name="adj" fmla="val 426"/>
            </a:avLst>
          </a:prstGeom>
          <a:solidFill>
            <a:srgbClr val="FFFFFF"/>
          </a:solidFill>
          <a:ln w="63500">
            <a:solidFill>
              <a:srgbClr val="FFFFFF"/>
            </a:solidFill>
            <a:miter lim="0"/>
            <a:headEnd/>
            <a:tailEnd/>
          </a:ln>
          <a:effectLst>
            <a:outerShdw blurRad="25400" algn="ctr" rotWithShape="0">
              <a:srgbClr val="808080">
                <a:alpha val="29999"/>
              </a:srgbClr>
            </a:outerShdw>
          </a:effectLst>
        </p:spPr>
        <p:txBody>
          <a:bodyPr lIns="0" tIns="0" rIns="0" bIns="0" anchor="ctr"/>
          <a:lstStyle/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endParaRPr lang="en-US" sz="1300" b="1" dirty="0">
              <a:solidFill>
                <a:srgbClr val="959595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endParaRPr lang="en-US" sz="1300" b="1" dirty="0">
              <a:solidFill>
                <a:srgbClr val="959595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2400" b="1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</a:t>
            </a: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endParaRPr lang="en-US" sz="2400" b="1" dirty="0">
              <a:solidFill>
                <a:srgbClr val="232323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2400" b="1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Thumbnail label</a:t>
            </a: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2400" b="1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</a:t>
            </a:r>
            <a:r>
              <a:rPr lang="en-US" sz="1500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Text description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10" name="AutoShape 2"/>
          <p:cNvSpPr>
            <a:spLocks/>
          </p:cNvSpPr>
          <p:nvPr/>
        </p:nvSpPr>
        <p:spPr bwMode="auto">
          <a:xfrm>
            <a:off x="6572425" y="934916"/>
            <a:ext cx="4572000" cy="5549900"/>
          </a:xfrm>
          <a:prstGeom prst="roundRect">
            <a:avLst>
              <a:gd name="adj" fmla="val 426"/>
            </a:avLst>
          </a:prstGeom>
          <a:solidFill>
            <a:srgbClr val="FFFFFF"/>
          </a:solidFill>
          <a:ln w="63500">
            <a:solidFill>
              <a:srgbClr val="FFFFFF"/>
            </a:solidFill>
            <a:miter lim="0"/>
            <a:headEnd/>
            <a:tailEnd/>
          </a:ln>
          <a:effectLst>
            <a:outerShdw blurRad="25400" algn="ctr" rotWithShape="0">
              <a:srgbClr val="808080">
                <a:alpha val="29999"/>
              </a:srgbClr>
            </a:outerShdw>
          </a:effectLst>
        </p:spPr>
        <p:txBody>
          <a:bodyPr lIns="0" tIns="0" rIns="0" bIns="0" anchor="ctr"/>
          <a:lstStyle/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endParaRPr lang="en-US" sz="1300" b="1" dirty="0">
              <a:solidFill>
                <a:srgbClr val="959595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endParaRPr lang="en-US" sz="1300" b="1" dirty="0">
              <a:solidFill>
                <a:srgbClr val="959595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2400" b="1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</a:t>
            </a: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endParaRPr lang="en-US" sz="2400" b="1" dirty="0">
              <a:solidFill>
                <a:srgbClr val="232323"/>
              </a:solidFill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2400" b="1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Thumbnail label</a:t>
            </a:r>
          </a:p>
          <a:p>
            <a:pPr marL="0" indent="0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2400" b="1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  </a:t>
            </a:r>
            <a:r>
              <a:rPr lang="en-US" sz="1500" dirty="0">
                <a:solidFill>
                  <a:srgbClr val="232323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Text description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11" name="AutoShape 3"/>
          <p:cNvSpPr>
            <a:spLocks/>
          </p:cNvSpPr>
          <p:nvPr/>
        </p:nvSpPr>
        <p:spPr bwMode="auto">
          <a:xfrm>
            <a:off x="1153747" y="934916"/>
            <a:ext cx="4572000" cy="2552700"/>
          </a:xfrm>
          <a:prstGeom prst="roundRect">
            <a:avLst>
              <a:gd name="adj" fmla="val 2560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1300" b="1" dirty="0">
                <a:solidFill>
                  <a:srgbClr val="959595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300 x 200</a:t>
            </a:r>
            <a:endParaRPr lang="en-US" sz="1800" dirty="0"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6572425" y="934916"/>
            <a:ext cx="4572000" cy="2552700"/>
          </a:xfrm>
          <a:prstGeom prst="roundRect">
            <a:avLst>
              <a:gd name="adj" fmla="val 2560"/>
            </a:avLst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1300" b="1" dirty="0">
                <a:solidFill>
                  <a:srgbClr val="959595"/>
                </a:solidFill>
                <a:latin typeface="Helvetica Neue" charset="0"/>
                <a:ea typeface="ＭＳ Ｐゴシック" charset="0"/>
                <a:cs typeface="Helvetica Neue" charset="0"/>
                <a:sym typeface="Helvetica Neue" charset="0"/>
              </a:rPr>
              <a:t>300 x 200</a:t>
            </a:r>
            <a:endParaRPr lang="en-US" sz="1800" dirty="0">
              <a:latin typeface="Helvetica Neue" charset="0"/>
              <a:ea typeface="ＭＳ Ｐゴシック" charset="0"/>
              <a:cs typeface="Helvetica Neue" charset="0"/>
              <a:sym typeface="Helvetica Neue" charset="0"/>
            </a:endParaRPr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1288519" y="5888859"/>
            <a:ext cx="812800" cy="469900"/>
          </a:xfrm>
          <a:prstGeom prst="roundRect">
            <a:avLst>
              <a:gd name="adj" fmla="val 10315"/>
            </a:avLst>
          </a:prstGeom>
          <a:solidFill>
            <a:srgbClr val="4393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1400" b="1" dirty="0">
                <a:solidFill>
                  <a:srgbClr val="FFFFFF"/>
                </a:solidFill>
                <a:latin typeface="Helvetica Neue Medium" charset="0"/>
                <a:ea typeface="ＭＳ Ｐゴシック" charset="0"/>
                <a:cs typeface="Helvetica Neue Medium" charset="0"/>
                <a:sym typeface="Helvetica Neue Medium" charset="0"/>
              </a:rPr>
              <a:t>Action</a:t>
            </a:r>
            <a:endParaRPr lang="en-US" sz="1800" dirty="0">
              <a:latin typeface="Helvetica Neue Medium" charset="0"/>
              <a:ea typeface="ＭＳ Ｐゴシック" charset="0"/>
              <a:cs typeface="Helvetica Neue Medium" charset="0"/>
              <a:sym typeface="Helvetica Neue Medium" charset="0"/>
            </a:endParaRPr>
          </a:p>
        </p:txBody>
      </p:sp>
      <p:sp>
        <p:nvSpPr>
          <p:cNvPr id="16" name="AutoShape 5"/>
          <p:cNvSpPr>
            <a:spLocks/>
          </p:cNvSpPr>
          <p:nvPr/>
        </p:nvSpPr>
        <p:spPr bwMode="auto">
          <a:xfrm>
            <a:off x="6680325" y="5888859"/>
            <a:ext cx="812800" cy="469900"/>
          </a:xfrm>
          <a:prstGeom prst="roundRect">
            <a:avLst>
              <a:gd name="adj" fmla="val 10315"/>
            </a:avLst>
          </a:prstGeom>
          <a:solidFill>
            <a:srgbClr val="4393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>
              <a:buClr>
                <a:srgbClr val="FAFFFF"/>
              </a:buClr>
              <a:buFont typeface="Helvetica Neue" charset="0"/>
              <a:buNone/>
              <a:defRPr/>
            </a:pPr>
            <a:r>
              <a:rPr lang="en-US" sz="1400" b="1" dirty="0">
                <a:solidFill>
                  <a:srgbClr val="FFFFFF"/>
                </a:solidFill>
                <a:latin typeface="Helvetica Neue Medium" charset="0"/>
                <a:ea typeface="ＭＳ Ｐゴシック" charset="0"/>
                <a:cs typeface="Helvetica Neue Medium" charset="0"/>
                <a:sym typeface="Helvetica Neue Medium" charset="0"/>
              </a:rPr>
              <a:t>Action</a:t>
            </a:r>
            <a:endParaRPr lang="en-US" sz="1800" dirty="0">
              <a:latin typeface="Helvetica Neue Medium" charset="0"/>
              <a:ea typeface="ＭＳ Ｐゴシック" charset="0"/>
              <a:cs typeface="Helvetica Neue Medium" charset="0"/>
              <a:sym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8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Arial</vt:lpstr>
      <vt:lpstr>Calibri</vt:lpstr>
      <vt:lpstr>Calibri Light</vt:lpstr>
      <vt:lpstr>Helvetica Neue</vt:lpstr>
      <vt:lpstr>Helvetica Neue Medium</vt:lpstr>
      <vt:lpstr>Webdings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Roe</dc:creator>
  <cp:lastModifiedBy>Jesse Roe</cp:lastModifiedBy>
  <cp:revision>2</cp:revision>
  <dcterms:created xsi:type="dcterms:W3CDTF">2016-11-15T16:37:45Z</dcterms:created>
  <dcterms:modified xsi:type="dcterms:W3CDTF">2016-11-15T16:42:07Z</dcterms:modified>
</cp:coreProperties>
</file>