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hel, Ravi" initials="GR" lastIdx="1" clrIdx="0">
    <p:extLst>
      <p:ext uri="{19B8F6BF-5375-455C-9EA6-DF929625EA0E}">
        <p15:presenceInfo xmlns:p15="http://schemas.microsoft.com/office/powerpoint/2012/main" userId="Gohel, Ra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508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2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7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42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5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3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8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3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BEBB-CE4A-4D78-8A22-313F822F2E59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9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3C5A-FAD2-4EF7-BEE6-726FF8A9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" y="-899096"/>
            <a:ext cx="9601200" cy="2916361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UNIVERSITY OF EXETER FRESHERS TREASURE HUNT</a:t>
            </a:r>
          </a:p>
        </p:txBody>
      </p:sp>
      <p:pic>
        <p:nvPicPr>
          <p:cNvPr id="1026" name="Picture 2" descr="Image result for university of exeter logo">
            <a:extLst>
              <a:ext uri="{FF2B5EF4-FFF2-40B4-BE49-F238E27FC236}">
                <a16:creationId xmlns:a16="http://schemas.microsoft.com/office/drawing/2014/main" id="{B7C52AE5-38E1-49D5-ACD1-AF0E8E59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9489" y="11364937"/>
            <a:ext cx="4004616" cy="164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6E8A70-FEBD-47C5-922C-F844C63E5FF1}"/>
              </a:ext>
            </a:extLst>
          </p:cNvPr>
          <p:cNvSpPr/>
          <p:nvPr/>
        </p:nvSpPr>
        <p:spPr>
          <a:xfrm>
            <a:off x="7181769" y="11364284"/>
            <a:ext cx="2177393" cy="142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5940E-981E-4320-9F08-D2D77F3D50EF}"/>
              </a:ext>
            </a:extLst>
          </p:cNvPr>
          <p:cNvSpPr txBox="1"/>
          <p:nvPr/>
        </p:nvSpPr>
        <p:spPr>
          <a:xfrm>
            <a:off x="2995047" y="11473340"/>
            <a:ext cx="3611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rgbClr val="00B050"/>
                </a:solidFill>
              </a:rPr>
              <a:t>GROUP 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FC0DCF-016E-49C0-B700-FBA3CCCD3833}"/>
              </a:ext>
            </a:extLst>
          </p:cNvPr>
          <p:cNvCxnSpPr>
            <a:cxnSpLocks/>
          </p:cNvCxnSpPr>
          <p:nvPr/>
        </p:nvCxnSpPr>
        <p:spPr>
          <a:xfrm>
            <a:off x="0" y="1126032"/>
            <a:ext cx="960120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1CA7D1B-9EF0-41D6-AF15-6B629C584F57}"/>
              </a:ext>
            </a:extLst>
          </p:cNvPr>
          <p:cNvSpPr/>
          <p:nvPr/>
        </p:nvSpPr>
        <p:spPr>
          <a:xfrm>
            <a:off x="-13317" y="1321396"/>
            <a:ext cx="4618495" cy="3492462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PREMISE</a:t>
            </a:r>
          </a:p>
          <a:p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Our treasure hunt ultimately takes the form of the world-famous </a:t>
            </a:r>
            <a:r>
              <a:rPr lang="en-GB" b="1" dirty="0">
                <a:solidFill>
                  <a:srgbClr val="0070C0"/>
                </a:solidFill>
              </a:rPr>
              <a:t>hangman</a:t>
            </a:r>
            <a:r>
              <a:rPr lang="en-GB" dirty="0">
                <a:solidFill>
                  <a:srgbClr val="0070C0"/>
                </a:solidFill>
              </a:rPr>
              <a:t>.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	As you visit each of the locations on the dashboard and scan the </a:t>
            </a:r>
            <a:r>
              <a:rPr lang="en-GB" b="1" dirty="0">
                <a:solidFill>
                  <a:srgbClr val="0070C0"/>
                </a:solidFill>
              </a:rPr>
              <a:t>QR code</a:t>
            </a:r>
            <a:r>
              <a:rPr lang="en-GB" dirty="0">
                <a:solidFill>
                  <a:srgbClr val="0070C0"/>
                </a:solidFill>
              </a:rPr>
              <a:t>, you are presented with a question. </a:t>
            </a:r>
          </a:p>
          <a:p>
            <a:r>
              <a:rPr lang="en-GB" dirty="0">
                <a:solidFill>
                  <a:srgbClr val="0070C0"/>
                </a:solidFill>
              </a:rPr>
              <a:t>	Successful answering of the question will result in you obtaining a letter, filling out an anagram of the building of the team’s tutor location.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	Once all letters have been obtained, the room of the tutor will be presented.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B6222A-603A-4244-9C48-0B34052560A9}"/>
              </a:ext>
            </a:extLst>
          </p:cNvPr>
          <p:cNvSpPr/>
          <p:nvPr/>
        </p:nvSpPr>
        <p:spPr>
          <a:xfrm>
            <a:off x="5193508" y="6141865"/>
            <a:ext cx="4004616" cy="304223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D3768-F0EB-4359-B52C-FF46E8B34A10}"/>
              </a:ext>
            </a:extLst>
          </p:cNvPr>
          <p:cNvSpPr/>
          <p:nvPr/>
        </p:nvSpPr>
        <p:spPr>
          <a:xfrm>
            <a:off x="246398" y="6204795"/>
            <a:ext cx="4161295" cy="2916372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Hangman</a:t>
            </a:r>
            <a:r>
              <a:rPr lang="en-GB" dirty="0">
                <a:solidFill>
                  <a:srgbClr val="FF0000"/>
                </a:solidFill>
              </a:rPr>
              <a:t> style game!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Visit all the </a:t>
            </a:r>
            <a:r>
              <a:rPr lang="en-GB" b="1" dirty="0">
                <a:solidFill>
                  <a:srgbClr val="FF0000"/>
                </a:solidFill>
              </a:rPr>
              <a:t>main locations </a:t>
            </a:r>
            <a:r>
              <a:rPr lang="en-GB" dirty="0">
                <a:solidFill>
                  <a:srgbClr val="FF0000"/>
                </a:solidFill>
              </a:rPr>
              <a:t>on the Streatham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Have a </a:t>
            </a:r>
            <a:r>
              <a:rPr lang="en-GB" b="1" dirty="0">
                <a:solidFill>
                  <a:srgbClr val="FF0000"/>
                </a:solidFill>
              </a:rPr>
              <a:t>competitive</a:t>
            </a:r>
            <a:r>
              <a:rPr lang="en-GB" dirty="0">
                <a:solidFill>
                  <a:srgbClr val="FF0000"/>
                </a:solidFill>
              </a:rPr>
              <a:t> feel with a live </a:t>
            </a:r>
            <a:r>
              <a:rPr lang="en-GB" dirty="0" err="1">
                <a:solidFill>
                  <a:srgbClr val="FF0000"/>
                </a:solidFill>
              </a:rPr>
              <a:t>leaderboard</a:t>
            </a:r>
            <a:r>
              <a:rPr lang="en-GB" dirty="0">
                <a:solidFill>
                  <a:srgbClr val="FF0000"/>
                </a:solidFill>
              </a:rPr>
              <a:t> based on how many letters you have and how long you have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Sense of </a:t>
            </a:r>
            <a:r>
              <a:rPr lang="en-GB" b="1" dirty="0">
                <a:solidFill>
                  <a:srgbClr val="FF0000"/>
                </a:solidFill>
              </a:rPr>
              <a:t>achievement</a:t>
            </a:r>
            <a:r>
              <a:rPr lang="en-GB" dirty="0">
                <a:solidFill>
                  <a:srgbClr val="FF0000"/>
                </a:solidFill>
              </a:rPr>
              <a:t> in your </a:t>
            </a:r>
            <a:r>
              <a:rPr lang="en-GB" b="1" dirty="0">
                <a:solidFill>
                  <a:srgbClr val="FF0000"/>
                </a:solidFill>
              </a:rPr>
              <a:t>teamwork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15BD20-7761-40DD-814C-B8BA607D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65" y="1473184"/>
            <a:ext cx="4831697" cy="363495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6125E8-A6F5-40DA-9DCD-3D58EE184B9C}"/>
              </a:ext>
            </a:extLst>
          </p:cNvPr>
          <p:cNvCxnSpPr>
            <a:cxnSpLocks/>
          </p:cNvCxnSpPr>
          <p:nvPr/>
        </p:nvCxnSpPr>
        <p:spPr>
          <a:xfrm>
            <a:off x="-13317" y="11185922"/>
            <a:ext cx="960120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3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133</Words>
  <Application>Microsoft Office PowerPoint</Application>
  <PresentationFormat>A3 Paper (297x420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UNIVERSITY OF EXETER FRESHERS TREASURE HUNT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Gohel, Ravi</dc:creator>
  <cp:lastModifiedBy>Gohel, Ravi</cp:lastModifiedBy>
  <cp:revision>30</cp:revision>
  <dcterms:created xsi:type="dcterms:W3CDTF">2020-03-09T14:17:10Z</dcterms:created>
  <dcterms:modified xsi:type="dcterms:W3CDTF">2020-03-10T12:08:33Z</dcterms:modified>
</cp:coreProperties>
</file>