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76"/>
  </p:normalViewPr>
  <p:slideViewPr>
    <p:cSldViewPr snapToGrid="0">
      <p:cViewPr varScale="1">
        <p:scale>
          <a:sx n="133" d="100"/>
          <a:sy n="133" d="100"/>
        </p:scale>
        <p:origin x="26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BA3C-26E8-F221-A158-954B3981A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78E8D-E2CD-97C8-9F07-3578640D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62486-44E6-D49A-1323-1885AA16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9397-209D-0644-9558-CF761375DE8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C7BB8-C23C-7697-28CF-B00E8F62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ACDF-E812-327F-C8E2-48A96895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25-5B8E-334B-992E-44951FB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95DB-7BE7-9467-3B21-EB6270F1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2CE93-BB4C-9F8B-4512-26D21770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1619-EBFB-AE92-CE0A-CC5D07EA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9397-209D-0644-9558-CF761375DE8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19050-7B6D-E144-D904-10A45460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7ED31-E384-2EAF-DEDF-914BE578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25-5B8E-334B-992E-44951FB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9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DE167-0360-691E-53F1-4FD6C98B4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D5FEF-F2FF-DD61-C012-ABF1C5FEC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CC6F1-9661-16D4-88B1-F727906D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9397-209D-0644-9558-CF761375DE8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5BFE-0844-6BEF-1759-3C25AE81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5F13C-E383-E122-9E58-66279A74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25-5B8E-334B-992E-44951FB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0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0C1E-F869-6BAD-1F40-1A803944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1DF9-6AA7-360D-ACB2-EFB7D597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058B-4125-2FE4-68DA-4E412B5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9397-209D-0644-9558-CF761375DE8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2262-E9A2-9BFA-A9C7-099F091A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BCCB-0229-2BA4-E4D6-A32928E3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25-5B8E-334B-992E-44951FB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D44F-E696-2884-D487-AE5C0613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02ACA-1B8C-211A-CBF8-0165BD4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A0015-68E9-B95B-E2B9-57190978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9397-209D-0644-9558-CF761375DE8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81DD-4772-9CFC-846B-705BE3D5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A5173-D046-7B14-E1B0-98180E9D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25-5B8E-334B-992E-44951FB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2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6D50-E5CA-C1BE-488F-A826F7E6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FC414-B4DF-D46C-0B6D-3AF3D3DC9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CE2F6-1B23-5980-EB5A-2EFA7F59C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4CF09-969D-4270-7AA5-DD70DC47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9397-209D-0644-9558-CF761375DE8E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6C2F-C100-A0C7-4FAC-BB2312E6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901A1-9D74-EA1C-1942-4370B809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25-5B8E-334B-992E-44951FB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7F11-3A3E-5F7C-18A3-51414BDA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CBE95-638C-0BB9-558C-9F1FEA00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74E1D-32E0-460C-3281-676E75AD3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3EE85-72B1-E3E3-A739-57B00A557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0156F-4B6C-8687-5FC2-90C450162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02E2E-B936-1AC8-5BC3-9211FB4D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9397-209D-0644-9558-CF761375DE8E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9E54A-5336-19D7-B43F-B50A70A6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8ECE9-7BEC-44F9-BCFF-A5E21B05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25-5B8E-334B-992E-44951FB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710C-D39B-666E-9690-0CEBCA2B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3458C-E70C-3BF8-8057-249615F8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9397-209D-0644-9558-CF761375DE8E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86AFB-4D5F-0FF1-94C1-438DDBB6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A5B30-60A9-A95D-AF6E-9DA1F3CF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25-5B8E-334B-992E-44951FB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F2545-1FA3-D1D8-4357-55A7E8D5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9397-209D-0644-9558-CF761375DE8E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C0B33-C9BA-F2D2-800F-507CAB2B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D4123-1D03-5966-AC3E-0B06D9D5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25-5B8E-334B-992E-44951FB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0684-249F-9CEC-E38D-93375C5D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C318-1089-4151-14D7-52D29D90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5346-F6CB-8392-2AD3-06316C3E3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57143-984E-09A1-9D83-BF5C4A77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9397-209D-0644-9558-CF761375DE8E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FDE9A-1A2A-D0C8-BD96-8877A070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5E22F-024B-B7D8-AAFF-80C22768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25-5B8E-334B-992E-44951FB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E5D7-2BEB-9C89-097C-BBA84DAC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784F2-3849-384A-C648-C485D7B5D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DD45B-5712-A846-3815-23B5550A0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9DB9-3815-B3E1-D6D8-72EFDB3C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9397-209D-0644-9558-CF761375DE8E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C1F7D-1E0F-7E06-0E4F-A18CCAFA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EAC64-A788-9FD2-9E02-88AEF38C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25-5B8E-334B-992E-44951FB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2C75A-19AE-EC45-E814-590DD9EF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D43-4631-E763-60E0-2402AAD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F272-FEC2-B8F3-5393-B2CAC988E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9397-209D-0644-9558-CF761375DE8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DF2F-15F1-DD15-0718-F7B2E1FCC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FFD54-DE61-F11C-4343-B53549274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89F25-5B8E-334B-992E-44951FB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3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0E9767-37F0-5142-A9A4-CE647055D705}"/>
              </a:ext>
            </a:extLst>
          </p:cNvPr>
          <p:cNvSpPr/>
          <p:nvPr/>
        </p:nvSpPr>
        <p:spPr>
          <a:xfrm>
            <a:off x="1065276" y="4398264"/>
            <a:ext cx="1527048" cy="107899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Agent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1DB5DB-0FBB-3421-5C0A-C3F34A0BCF28}"/>
              </a:ext>
            </a:extLst>
          </p:cNvPr>
          <p:cNvSpPr/>
          <p:nvPr/>
        </p:nvSpPr>
        <p:spPr>
          <a:xfrm>
            <a:off x="9581388" y="4398264"/>
            <a:ext cx="1527048" cy="107899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 Agent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5AC4E5-A652-09DC-CA02-E38D7757E21C}"/>
              </a:ext>
            </a:extLst>
          </p:cNvPr>
          <p:cNvSpPr/>
          <p:nvPr/>
        </p:nvSpPr>
        <p:spPr>
          <a:xfrm>
            <a:off x="1065276" y="2308860"/>
            <a:ext cx="1527048" cy="107899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Agent QM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04BE70-33AC-6AE9-1F61-246C0C8235DB}"/>
              </a:ext>
            </a:extLst>
          </p:cNvPr>
          <p:cNvSpPr/>
          <p:nvPr/>
        </p:nvSpPr>
        <p:spPr>
          <a:xfrm>
            <a:off x="9581388" y="2308860"/>
            <a:ext cx="1527048" cy="107899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 Agent QM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D58CA92-7C9D-B64F-817F-99D6A368257C}"/>
              </a:ext>
            </a:extLst>
          </p:cNvPr>
          <p:cNvSpPr/>
          <p:nvPr/>
        </p:nvSpPr>
        <p:spPr>
          <a:xfrm>
            <a:off x="5417820" y="1604772"/>
            <a:ext cx="1527048" cy="107899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QM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FAB874-CC0F-801C-C3CD-2A6033151FAD}"/>
              </a:ext>
            </a:extLst>
          </p:cNvPr>
          <p:cNvSpPr/>
          <p:nvPr/>
        </p:nvSpPr>
        <p:spPr>
          <a:xfrm>
            <a:off x="5448300" y="3442716"/>
            <a:ext cx="1527048" cy="107899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Coordination QM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099834-C7BF-455C-BB74-92CF464830CB}"/>
              </a:ext>
            </a:extLst>
          </p:cNvPr>
          <p:cNvCxnSpPr>
            <a:cxnSpLocks/>
          </p:cNvCxnSpPr>
          <p:nvPr/>
        </p:nvCxnSpPr>
        <p:spPr>
          <a:xfrm>
            <a:off x="2743962" y="2953512"/>
            <a:ext cx="2559558" cy="120700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51F9DC-F08A-7B7D-F6C2-AC247DD1BAE2}"/>
              </a:ext>
            </a:extLst>
          </p:cNvPr>
          <p:cNvCxnSpPr>
            <a:cxnSpLocks/>
          </p:cNvCxnSpPr>
          <p:nvPr/>
        </p:nvCxnSpPr>
        <p:spPr>
          <a:xfrm flipH="1">
            <a:off x="2725293" y="2011680"/>
            <a:ext cx="2550033" cy="67208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C0D7C0-1035-3C63-FCFF-FCECFEDB04A7}"/>
              </a:ext>
            </a:extLst>
          </p:cNvPr>
          <p:cNvCxnSpPr>
            <a:cxnSpLocks/>
          </p:cNvCxnSpPr>
          <p:nvPr/>
        </p:nvCxnSpPr>
        <p:spPr>
          <a:xfrm flipH="1">
            <a:off x="7120128" y="2953512"/>
            <a:ext cx="2309622" cy="120700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3215F2-D865-6BB7-DB64-56C7ADC5FD99}"/>
              </a:ext>
            </a:extLst>
          </p:cNvPr>
          <p:cNvCxnSpPr>
            <a:cxnSpLocks/>
          </p:cNvCxnSpPr>
          <p:nvPr/>
        </p:nvCxnSpPr>
        <p:spPr>
          <a:xfrm>
            <a:off x="7120128" y="2011680"/>
            <a:ext cx="2328291" cy="67208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0287F1-7814-BBC0-9B9D-196A3EA90AEB}"/>
              </a:ext>
            </a:extLst>
          </p:cNvPr>
          <p:cNvCxnSpPr>
            <a:cxnSpLocks/>
          </p:cNvCxnSpPr>
          <p:nvPr/>
        </p:nvCxnSpPr>
        <p:spPr>
          <a:xfrm flipV="1">
            <a:off x="2743962" y="2240280"/>
            <a:ext cx="2531364" cy="60807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D10530-5B99-D6C7-7719-73EE58BC94CA}"/>
              </a:ext>
            </a:extLst>
          </p:cNvPr>
          <p:cNvCxnSpPr>
            <a:cxnSpLocks/>
          </p:cNvCxnSpPr>
          <p:nvPr/>
        </p:nvCxnSpPr>
        <p:spPr>
          <a:xfrm flipH="1" flipV="1">
            <a:off x="7120128" y="2240280"/>
            <a:ext cx="2309622" cy="60807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B8CFAB-62CC-A90C-94D6-C45BDF7A9E33}"/>
              </a:ext>
            </a:extLst>
          </p:cNvPr>
          <p:cNvCxnSpPr>
            <a:cxnSpLocks/>
          </p:cNvCxnSpPr>
          <p:nvPr/>
        </p:nvCxnSpPr>
        <p:spPr>
          <a:xfrm>
            <a:off x="6211824" y="2836164"/>
            <a:ext cx="0" cy="55168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D54E8C-82B4-67A2-2B02-71D9C2AB2A0B}"/>
              </a:ext>
            </a:extLst>
          </p:cNvPr>
          <p:cNvGrpSpPr/>
          <p:nvPr/>
        </p:nvGrpSpPr>
        <p:grpSpPr>
          <a:xfrm>
            <a:off x="1828800" y="996696"/>
            <a:ext cx="8516112" cy="1081278"/>
            <a:chOff x="1828800" y="996696"/>
            <a:chExt cx="8516112" cy="1081278"/>
          </a:xfrm>
        </p:grpSpPr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8618A15B-B614-BDEB-04D5-AD3EFE9DFA01}"/>
                </a:ext>
              </a:extLst>
            </p:cNvPr>
            <p:cNvSpPr/>
            <p:nvPr/>
          </p:nvSpPr>
          <p:spPr>
            <a:xfrm>
              <a:off x="9265920" y="998982"/>
              <a:ext cx="1078992" cy="1078992"/>
            </a:xfrm>
            <a:prstGeom prst="arc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61481725-74B3-7BCA-61AE-C20BDE7A280D}"/>
                </a:ext>
              </a:extLst>
            </p:cNvPr>
            <p:cNvSpPr/>
            <p:nvPr/>
          </p:nvSpPr>
          <p:spPr>
            <a:xfrm flipH="1">
              <a:off x="1828800" y="996696"/>
              <a:ext cx="1078992" cy="1078992"/>
            </a:xfrm>
            <a:prstGeom prst="arc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6CF9275-64AD-21A6-563C-9E6CE377B677}"/>
                </a:ext>
              </a:extLst>
            </p:cNvPr>
            <p:cNvCxnSpPr>
              <a:cxnSpLocks/>
            </p:cNvCxnSpPr>
            <p:nvPr/>
          </p:nvCxnSpPr>
          <p:spPr>
            <a:xfrm>
              <a:off x="2368296" y="996696"/>
              <a:ext cx="7437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0B1245D-DCAB-CE8D-7949-2C6262F6D69B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828800" y="1536192"/>
              <a:ext cx="0" cy="4754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3A11088-04A7-1C2E-E402-09E44CBFFD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912" y="1536192"/>
              <a:ext cx="0" cy="475488"/>
            </a:xfrm>
            <a:prstGeom prst="line">
              <a:avLst/>
            </a:prstGeom>
            <a:ln w="25400"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27140E-82E6-DD37-8DBD-BB9DF428D945}"/>
              </a:ext>
            </a:extLst>
          </p:cNvPr>
          <p:cNvGrpSpPr/>
          <p:nvPr/>
        </p:nvGrpSpPr>
        <p:grpSpPr>
          <a:xfrm flipH="1">
            <a:off x="1647451" y="844296"/>
            <a:ext cx="8897097" cy="1211199"/>
            <a:chOff x="1828800" y="996696"/>
            <a:chExt cx="8516112" cy="1081278"/>
          </a:xfrm>
        </p:grpSpPr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0B376B4A-2956-2AC4-BC89-3A631201183A}"/>
                </a:ext>
              </a:extLst>
            </p:cNvPr>
            <p:cNvSpPr/>
            <p:nvPr/>
          </p:nvSpPr>
          <p:spPr>
            <a:xfrm>
              <a:off x="9265920" y="998982"/>
              <a:ext cx="1078992" cy="1078992"/>
            </a:xfrm>
            <a:prstGeom prst="arc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D4FCC232-2C49-510B-FD1E-CF30BA5F3261}"/>
                </a:ext>
              </a:extLst>
            </p:cNvPr>
            <p:cNvSpPr/>
            <p:nvPr/>
          </p:nvSpPr>
          <p:spPr>
            <a:xfrm flipH="1">
              <a:off x="1828800" y="996696"/>
              <a:ext cx="1078992" cy="1078992"/>
            </a:xfrm>
            <a:prstGeom prst="arc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4BF437-EA9B-4203-AF39-A0C3776B51A0}"/>
                </a:ext>
              </a:extLst>
            </p:cNvPr>
            <p:cNvCxnSpPr>
              <a:cxnSpLocks/>
            </p:cNvCxnSpPr>
            <p:nvPr/>
          </p:nvCxnSpPr>
          <p:spPr>
            <a:xfrm>
              <a:off x="2368296" y="996696"/>
              <a:ext cx="7437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E1BA52C-5032-4A84-B59F-55A5E013711D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1828800" y="1536192"/>
              <a:ext cx="0" cy="4754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1D7FB8F-79D7-F173-92BC-405D2F869BE4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912" y="1536192"/>
              <a:ext cx="0" cy="475488"/>
            </a:xfrm>
            <a:prstGeom prst="line">
              <a:avLst/>
            </a:prstGeom>
            <a:ln w="25400"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98ED6E8-CC9C-AED4-C227-10D770B2C09D}"/>
              </a:ext>
            </a:extLst>
          </p:cNvPr>
          <p:cNvSpPr txBox="1"/>
          <p:nvPr/>
        </p:nvSpPr>
        <p:spPr>
          <a:xfrm>
            <a:off x="3221545" y="541204"/>
            <a:ext cx="155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AGENT.DEST.SOURCE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DC400E-0BAF-D63E-21B8-A2F3C8A5BC75}"/>
              </a:ext>
            </a:extLst>
          </p:cNvPr>
          <p:cNvSpPr txBox="1"/>
          <p:nvPr/>
        </p:nvSpPr>
        <p:spPr>
          <a:xfrm>
            <a:off x="7872222" y="1020503"/>
            <a:ext cx="155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AGENT.SOURCE.DEST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55DB50-CFEE-75AE-F4C7-F1490FEC951E}"/>
              </a:ext>
            </a:extLst>
          </p:cNvPr>
          <p:cNvSpPr txBox="1"/>
          <p:nvPr/>
        </p:nvSpPr>
        <p:spPr>
          <a:xfrm rot="20857077">
            <a:off x="3201346" y="2551920"/>
            <a:ext cx="1976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AGENT.SOURCE.COMMAND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BF0C49-3B46-0A83-D21F-3A1F707F2296}"/>
              </a:ext>
            </a:extLst>
          </p:cNvPr>
          <p:cNvSpPr txBox="1"/>
          <p:nvPr/>
        </p:nvSpPr>
        <p:spPr>
          <a:xfrm rot="20791460">
            <a:off x="3035160" y="1992908"/>
            <a:ext cx="1976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COMMAND.AGENT.SOURCE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19F53C-0EAE-BE8C-0B38-D38E0DD14F21}"/>
              </a:ext>
            </a:extLst>
          </p:cNvPr>
          <p:cNvSpPr txBox="1"/>
          <p:nvPr/>
        </p:nvSpPr>
        <p:spPr>
          <a:xfrm rot="906386">
            <a:off x="7296145" y="2601126"/>
            <a:ext cx="1976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AGENT.DEST.COMMAND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316BD2-E201-DEFD-DD76-44DDDD781184}"/>
              </a:ext>
            </a:extLst>
          </p:cNvPr>
          <p:cNvSpPr txBox="1"/>
          <p:nvPr/>
        </p:nvSpPr>
        <p:spPr>
          <a:xfrm rot="902298">
            <a:off x="7420266" y="2012155"/>
            <a:ext cx="1976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COMMAND.AGENT.DEST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7A2191-13EB-CE6C-9695-676AB426F7B3}"/>
              </a:ext>
            </a:extLst>
          </p:cNvPr>
          <p:cNvSpPr txBox="1"/>
          <p:nvPr/>
        </p:nvSpPr>
        <p:spPr>
          <a:xfrm rot="1575898">
            <a:off x="2867064" y="3612515"/>
            <a:ext cx="1976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AGENT.SOURCE.COORD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6F9DA5-D52C-742E-09E1-5B5F4532D4D7}"/>
              </a:ext>
            </a:extLst>
          </p:cNvPr>
          <p:cNvSpPr txBox="1"/>
          <p:nvPr/>
        </p:nvSpPr>
        <p:spPr>
          <a:xfrm rot="19874594">
            <a:off x="7527018" y="3526216"/>
            <a:ext cx="1976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AGENT.DEST.COORD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810302-38DE-8215-4A0F-64951740713B}"/>
              </a:ext>
            </a:extLst>
          </p:cNvPr>
          <p:cNvSpPr txBox="1"/>
          <p:nvPr/>
        </p:nvSpPr>
        <p:spPr>
          <a:xfrm>
            <a:off x="4758871" y="2955422"/>
            <a:ext cx="1976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COMMAND.COORD</a:t>
            </a:r>
          </a:p>
        </p:txBody>
      </p:sp>
    </p:spTree>
    <p:extLst>
      <p:ext uri="{BB962C8B-B14F-4D97-AF65-F5344CB8AC3E}">
        <p14:creationId xmlns:p14="http://schemas.microsoft.com/office/powerpoint/2010/main" val="162575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Cornwell</dc:creator>
  <cp:lastModifiedBy>Benjamin Cornwell</cp:lastModifiedBy>
  <cp:revision>4</cp:revision>
  <dcterms:created xsi:type="dcterms:W3CDTF">2022-09-05T07:19:20Z</dcterms:created>
  <dcterms:modified xsi:type="dcterms:W3CDTF">2022-09-05T12:24:02Z</dcterms:modified>
</cp:coreProperties>
</file>