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75000"/>
              </a:schemeClr>
            </a:gs>
            <a:gs pos="91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BA1CFD-BFF0-48BC-9BA5-4974D7A6AB15}" type="datetimeFigureOut">
              <a:rPr lang="en-US" smtClean="0"/>
              <a:t>6/14/15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WEB TRAININGS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8059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&lt;h1&gt;&lt;/h1&gt; to &lt;h6&gt;&lt;/h6&gt;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&lt;head&gt;&lt;/head&gt;</a:t>
            </a:r>
          </a:p>
          <a:p>
            <a:pPr marL="0" indent="0">
              <a:buNone/>
            </a:pPr>
            <a:r>
              <a:rPr lang="en-US" dirty="0" smtClean="0"/>
              <a:t>&lt;title&gt;&lt;/title&gt;</a:t>
            </a:r>
          </a:p>
          <a:p>
            <a:pPr marL="0" indent="0">
              <a:buNone/>
            </a:pPr>
            <a:r>
              <a:rPr lang="en-US" dirty="0" smtClean="0"/>
              <a:t>&lt;meta&gt;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Identify metadata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Used for headings only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Not to increase font size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Used for document structure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036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18" y="11721"/>
            <a:ext cx="3509683" cy="2209800"/>
          </a:xfrm>
        </p:spPr>
        <p:txBody>
          <a:bodyPr/>
          <a:lstStyle/>
          <a:p>
            <a:r>
              <a:rPr lang="en-US" dirty="0" smtClean="0"/>
              <a:t>Paragraphs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2" y="872432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&lt;pre&gt;&lt;/pre&gt;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Use pre for pre-formatting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618" y="2279791"/>
            <a:ext cx="3509683" cy="3388192"/>
          </a:xfrm>
        </p:spPr>
        <p:txBody>
          <a:bodyPr/>
          <a:lstStyle/>
          <a:p>
            <a:pPr marL="342900" indent="-342900">
              <a:buFont typeface="Lucida Grande"/>
              <a:buChar char="-"/>
            </a:pPr>
            <a:r>
              <a:rPr lang="en-US" dirty="0" smtClean="0"/>
              <a:t>Ignores formatting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Screen Size will change output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57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Text Formatting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&lt;b&gt;&lt;/b&gt;</a:t>
            </a:r>
          </a:p>
          <a:p>
            <a:pPr marL="0" indent="0">
              <a:buNone/>
            </a:pPr>
            <a:r>
              <a:rPr lang="en-US" dirty="0" smtClean="0"/>
              <a:t>&lt;strong&gt;&lt;/strong&gt;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&lt;small&gt;&lt;/small&gt;</a:t>
            </a:r>
          </a:p>
          <a:p>
            <a:pPr marL="0" indent="0">
              <a:buNone/>
            </a:pPr>
            <a:r>
              <a:rPr lang="en-US" dirty="0" smtClean="0"/>
              <a:t>&lt;del&gt;&lt;/del&gt;</a:t>
            </a:r>
          </a:p>
          <a:p>
            <a:pPr marL="0" indent="0">
              <a:buNone/>
            </a:pPr>
            <a:r>
              <a:rPr lang="en-US" dirty="0" smtClean="0"/>
              <a:t>&lt;sub&gt;&lt;/sup&gt;</a:t>
            </a:r>
          </a:p>
          <a:p>
            <a:pPr marL="0" indent="0">
              <a:buNone/>
            </a:pPr>
            <a:r>
              <a:rPr lang="en-US" dirty="0" smtClean="0"/>
              <a:t>&lt;ins&gt;&lt;/ins&gt;</a:t>
            </a:r>
          </a:p>
          <a:p>
            <a:pPr marL="0" indent="0">
              <a:buNone/>
            </a:pPr>
            <a:r>
              <a:rPr lang="en-US" dirty="0" smtClean="0"/>
              <a:t>&lt;u&gt;&lt;/u&gt;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Text with special meaning</a:t>
            </a:r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3347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Started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Text Editors - Browsers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212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Text Editors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51425" y="2296970"/>
            <a:ext cx="3635375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Vim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000000"/>
                </a:solidFill>
              </a:rPr>
              <a:t>Emacs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Don</a:t>
            </a:r>
            <a:r>
              <a:rPr lang="fr-FR" sz="2400" dirty="0" smtClean="0">
                <a:solidFill>
                  <a:srgbClr val="000000"/>
                </a:solidFill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t use IDE</a:t>
            </a:r>
          </a:p>
          <a:p>
            <a:pPr marL="800100" lvl="1" indent="-342900">
              <a:buFontTx/>
              <a:buChar char="-"/>
            </a:pPr>
            <a:r>
              <a:rPr lang="en-US" sz="1600" dirty="0" smtClean="0">
                <a:solidFill>
                  <a:srgbClr val="000000"/>
                </a:solidFill>
              </a:rPr>
              <a:t>Eclipse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191" t="2006" r="4405" b="5702"/>
          <a:stretch/>
        </p:blipFill>
        <p:spPr/>
      </p:pic>
      <p:pic>
        <p:nvPicPr>
          <p:cNvPr id="13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4363" t="4431" r="9859" b="9800"/>
          <a:stretch/>
        </p:blipFill>
        <p:spPr>
          <a:xfrm>
            <a:off x="269875" y="762000"/>
            <a:ext cx="2092325" cy="2092325"/>
          </a:xfrm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7843" t="5983" r="8428" b="11594"/>
          <a:stretch/>
        </p:blipFill>
        <p:spPr/>
      </p:pic>
      <p:pic>
        <p:nvPicPr>
          <p:cNvPr id="14" name="Picture 13" descr="favico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369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Browsers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051425" y="2296970"/>
            <a:ext cx="3635375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Chrome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Firefox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Safari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Explorer is clunky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580" y1="58105" x2="44580" y2="58105"/>
                        <a14:foregroundMark x1="47803" y1="54150" x2="35254" y2="68164"/>
                        <a14:foregroundMark x1="46729" y1="52734" x2="49561" y2="55225"/>
                      </a14:backgroundRemoval>
                    </a14:imgEffect>
                  </a14:imgLayer>
                </a14:imgProps>
              </a:ext>
            </a:extLst>
          </a:blip>
          <a:srcRect l="14529" t="16418" r="14811" b="12108"/>
          <a:stretch/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8768" t="8645" r="19279" b="14638"/>
          <a:stretch/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6835" t="6630" r="8693" b="5796"/>
          <a:stretch/>
        </p:blipFill>
        <p:spPr/>
      </p:pic>
      <p:pic>
        <p:nvPicPr>
          <p:cNvPr id="11" name="Picture 10" descr="fav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99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Overview - Tags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7789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28901"/>
            <a:ext cx="3635375" cy="2209800"/>
          </a:xfrm>
        </p:spPr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>Intro to </a:t>
            </a:r>
            <a:r>
              <a:rPr lang="en-US" sz="4000" dirty="0" smtClean="0">
                <a:solidFill>
                  <a:srgbClr val="FF0000"/>
                </a:solidFill>
              </a:rPr>
              <a:t>HTML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40169" y="2359845"/>
            <a:ext cx="4274954" cy="3505667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H</a:t>
            </a:r>
            <a:r>
              <a:rPr lang="en-US" sz="2400" dirty="0" smtClean="0">
                <a:solidFill>
                  <a:srgbClr val="000000"/>
                </a:solidFill>
              </a:rPr>
              <a:t>yper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ext </a:t>
            </a:r>
            <a:r>
              <a:rPr lang="en-US" sz="24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arkup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000000"/>
                </a:solidFill>
              </a:rPr>
              <a:t>anguage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Set of markup tags</a:t>
            </a:r>
          </a:p>
          <a:p>
            <a:pPr marL="342900" indent="-34290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Tags describe document content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6523" t="5978" r="5553" b="5420"/>
          <a:stretch/>
        </p:blipFill>
        <p:spPr/>
      </p:pic>
      <p:pic>
        <p:nvPicPr>
          <p:cNvPr id="8" name="Picture 7" descr="fav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7353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700601"/>
            <a:ext cx="3657600" cy="5096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&lt;title&gt;&lt;/title&gt;</a:t>
            </a:r>
          </a:p>
          <a:p>
            <a:pPr marL="0" indent="0">
              <a:buNone/>
            </a:pPr>
            <a:r>
              <a:rPr lang="en-US" dirty="0" smtClean="0"/>
              <a:t>&lt;h1&gt;&lt;/h1&gt;</a:t>
            </a:r>
          </a:p>
          <a:p>
            <a:pPr marL="0" indent="0">
              <a:buNone/>
            </a:pPr>
            <a:r>
              <a:rPr lang="en-US" dirty="0" smtClean="0"/>
              <a:t>&lt;body&gt;&lt;/body&gt;</a:t>
            </a:r>
          </a:p>
          <a:p>
            <a:pPr marL="0" indent="0">
              <a:buNone/>
            </a:pPr>
            <a:r>
              <a:rPr lang="en-US" dirty="0" smtClean="0"/>
              <a:t>&lt;a&gt;&lt;/a&gt;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&lt;p&gt;&lt;/p&gt;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&lt;b&gt;&lt;/b&gt;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many more!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Keywords surrounded by angle brackets &lt;&gt;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Usually in pairs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Closing tag has a backslash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49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963" y="1819527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&lt;!DOCTYPE 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 smtClean="0"/>
              <a:t>	&lt;</a:t>
            </a:r>
            <a:r>
              <a:rPr lang="en-US" dirty="0"/>
              <a:t>title&gt;Page Title&lt;/title&gt;</a:t>
            </a:r>
          </a:p>
          <a:p>
            <a:r>
              <a:rPr lang="en-US" dirty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h1&gt;My First Heading&lt;/h1&gt;</a:t>
            </a:r>
          </a:p>
          <a:p>
            <a:r>
              <a:rPr lang="en-US" dirty="0" smtClean="0"/>
              <a:t>	&lt;</a:t>
            </a:r>
            <a:r>
              <a:rPr lang="en-US" dirty="0"/>
              <a:t>p&gt;My first paragraph.&lt;/p&gt;</a:t>
            </a:r>
          </a:p>
          <a:p>
            <a:r>
              <a:rPr lang="en-US" dirty="0" smtClean="0"/>
              <a:t>&lt;</a:t>
            </a:r>
            <a:r>
              <a:rPr lang="en-US" dirty="0"/>
              <a:t>/body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9133" y="2511151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My First Heading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9133" y="3034371"/>
            <a:ext cx="201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My first paragraph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1329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618" y="11721"/>
            <a:ext cx="3509683" cy="220980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2" y="872432"/>
            <a:ext cx="3657600" cy="5096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 = “en-US”&gt;</a:t>
            </a:r>
          </a:p>
          <a:p>
            <a:pPr marL="0" indent="0">
              <a:buNone/>
            </a:pPr>
            <a:r>
              <a:rPr lang="en-US" dirty="0" smtClean="0"/>
              <a:t>&lt;p title = “About MVRT&gt;&lt;/p&gt;</a:t>
            </a:r>
          </a:p>
          <a:p>
            <a:pPr marL="0" indent="0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 “</a:t>
            </a:r>
            <a:r>
              <a:rPr lang="en-US" dirty="0" err="1" smtClean="0"/>
              <a:t>link.com</a:t>
            </a:r>
            <a:r>
              <a:rPr lang="en-US" dirty="0" smtClean="0"/>
              <a:t>”&gt;&lt;/a&gt;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“</a:t>
            </a:r>
            <a:r>
              <a:rPr lang="en-US" dirty="0" err="1" smtClean="0"/>
              <a:t>img.jpg</a:t>
            </a:r>
            <a:r>
              <a:rPr lang="en-US" dirty="0" smtClean="0"/>
              <a:t>” alt = “MVRT” width = “10” height = “10”&gt;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Always quote attributes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7618" y="2279791"/>
            <a:ext cx="3509683" cy="3388192"/>
          </a:xfrm>
        </p:spPr>
        <p:txBody>
          <a:bodyPr/>
          <a:lstStyle/>
          <a:p>
            <a:pPr marL="342900" indent="-342900">
              <a:buFont typeface="Lucida Grande"/>
              <a:buChar char="-"/>
            </a:pPr>
            <a:r>
              <a:rPr lang="en-US" dirty="0" smtClean="0"/>
              <a:t>Elements </a:t>
            </a:r>
            <a:r>
              <a:rPr lang="en-US" dirty="0"/>
              <a:t>can have </a:t>
            </a:r>
            <a:r>
              <a:rPr lang="en-US" b="1" dirty="0"/>
              <a:t>attributes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smtClean="0"/>
              <a:t>Provide </a:t>
            </a:r>
            <a:r>
              <a:rPr lang="en-US" b="1" dirty="0"/>
              <a:t>additional information</a:t>
            </a:r>
            <a:r>
              <a:rPr lang="en-US" dirty="0"/>
              <a:t> about an element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Always </a:t>
            </a:r>
            <a:r>
              <a:rPr lang="en-US" dirty="0"/>
              <a:t>specified in </a:t>
            </a:r>
            <a:r>
              <a:rPr lang="en-US" b="1" dirty="0"/>
              <a:t>the start tag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Name/</a:t>
            </a:r>
            <a:r>
              <a:rPr lang="en-US" dirty="0"/>
              <a:t>value pairs like: </a:t>
            </a:r>
            <a:r>
              <a:rPr lang="en-US" b="1" dirty="0"/>
              <a:t>name="value"</a:t>
            </a:r>
            <a:endParaRPr lang="en-US" dirty="0"/>
          </a:p>
        </p:txBody>
      </p:sp>
      <p:pic>
        <p:nvPicPr>
          <p:cNvPr id="5" name="Picture 4" descr="favic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65" y="5735149"/>
            <a:ext cx="782693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0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415</TotalTime>
  <Words>368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Genesis</vt:lpstr>
      <vt:lpstr>WEB TRAININGS</vt:lpstr>
      <vt:lpstr>Getting Started</vt:lpstr>
      <vt:lpstr>Text Editors</vt:lpstr>
      <vt:lpstr>Browsers</vt:lpstr>
      <vt:lpstr>HTML</vt:lpstr>
      <vt:lpstr>Intro to HTML</vt:lpstr>
      <vt:lpstr>Tags</vt:lpstr>
      <vt:lpstr>PowerPoint Presentation</vt:lpstr>
      <vt:lpstr>Attributes</vt:lpstr>
      <vt:lpstr>Headings</vt:lpstr>
      <vt:lpstr>Paragraphs</vt:lpstr>
      <vt:lpstr>Text Formatting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DIVISION</dc:title>
  <dc:creator>Aditya Kalari</dc:creator>
  <cp:lastModifiedBy>Aditya Kalari</cp:lastModifiedBy>
  <cp:revision>8</cp:revision>
  <cp:lastPrinted>2015-06-14T20:49:33Z</cp:lastPrinted>
  <dcterms:created xsi:type="dcterms:W3CDTF">2015-06-14T20:44:07Z</dcterms:created>
  <dcterms:modified xsi:type="dcterms:W3CDTF">2015-06-15T03:39:35Z</dcterms:modified>
</cp:coreProperties>
</file>