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606b0c2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606b0c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606b0c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606b0c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606b0c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606b0c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Emerald Peer Evaluation Tool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Dollenmayer, Zach Salem, Julia Kolnicki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942613"/>
            <a:ext cx="5504374" cy="381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66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Application: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Checks if the signed in user is an instructor and whether or not they have selected a course.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Home: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Responsible for rendering the homepage depending on an instructor vs. student, and also lets the instructor add new courses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Student: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Allows an instructor to create students from their own roster and add them to the currently selected course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Team: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Gets all of the students in the current course and allows an instructor to create a team and add the selected students to that team.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Renders all of the teams and allows an instructor to create a new project and add teams to it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Survey: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Renders a particular student’s teammates and creates surveys that are filled out by the signed in student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Stat: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Responsible for rendering the statistics for each student’s survey and gives the instructor an overall view of the team’s performance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Demo</a:t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Let’s do a walkthrough of our app!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