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9/27/23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87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8605401-my.sharepoint.com/:w:/g/personal/cchs9272_cannockchase-high_staffs_sch_uk/ERSHH6M7OElKruz33L0YK6UBb6U8yB6rmxe7oPvFyX_fNg?e=egvgB1" TargetMode="External"/><Relationship Id="rId2" Type="http://schemas.openxmlformats.org/officeDocument/2006/relationships/hyperlink" Target="https://8605401-my.sharepoint.com/:p:/g/personal/cchs9272_cannockchase-high_staffs_sch_uk/Efs5y_HlOPtIlZ0QQj_Lvk4B-ctAC_umBdkj9514fTEROw?e=2BNe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F3731D7-1349-ECBB-CDA4-84EB05B8E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7" r="-1" b="1812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AD2630-AE99-9A08-FC98-E48D690C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524D3-EB73-C6D2-BDC3-9333C5C9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Department for Transport</a:t>
            </a:r>
          </a:p>
          <a:p>
            <a:r>
              <a:rPr lang="en-US" dirty="0">
                <a:solidFill>
                  <a:srgbClr val="FFFFFF"/>
                </a:solidFill>
              </a:rPr>
              <a:t>West Coast Market Team</a:t>
            </a:r>
          </a:p>
          <a:p>
            <a:r>
              <a:rPr lang="en-US" dirty="0">
                <a:solidFill>
                  <a:srgbClr val="FFFFFF"/>
                </a:solidFill>
              </a:rPr>
              <a:t>Rail Strategy and Service Group </a:t>
            </a:r>
          </a:p>
        </p:txBody>
      </p:sp>
    </p:spTree>
    <p:extLst>
      <p:ext uri="{BB962C8B-B14F-4D97-AF65-F5344CB8AC3E}">
        <p14:creationId xmlns:p14="http://schemas.microsoft.com/office/powerpoint/2010/main" val="103821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48C3-42B7-FCDB-B77B-02B3D3E2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254085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Introduction to DfT and the civil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51AA-34AE-B02B-7C78-05FECDD0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73071"/>
            <a:ext cx="4606280" cy="369916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What is the department for transport?</a:t>
            </a:r>
          </a:p>
          <a:p>
            <a:pPr marL="0" indent="0">
              <a:buNone/>
            </a:pPr>
            <a:r>
              <a:rPr lang="en-US" sz="1200" dirty="0"/>
              <a:t>Dft is a ministerial department controlled by the secretary of state (Mark Harper) and his team.</a:t>
            </a:r>
          </a:p>
          <a:p>
            <a:pPr marL="0" indent="0">
              <a:buNone/>
            </a:pPr>
            <a:r>
              <a:rPr lang="en-US" sz="1200" dirty="0"/>
              <a:t>He visited the offices in Birmingham on the first day of work experience.</a:t>
            </a:r>
          </a:p>
          <a:p>
            <a:pPr marL="0" indent="0">
              <a:buNone/>
            </a:pPr>
            <a:r>
              <a:rPr lang="en-US" sz="1200" dirty="0"/>
              <a:t>They are responsible for creating ways to maintain and fund existing transport services and develop new major transport schemes such as Hs2.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What is the civil service?</a:t>
            </a:r>
          </a:p>
          <a:p>
            <a:pPr marL="0" indent="0">
              <a:buNone/>
            </a:pPr>
            <a:r>
              <a:rPr lang="en-US" sz="1200" dirty="0"/>
              <a:t>The civil service provides services to people directly all over the country, such as transport or even running prisons.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What is a civil servant?</a:t>
            </a:r>
          </a:p>
          <a:p>
            <a:pPr marL="0" indent="0">
              <a:buNone/>
            </a:pPr>
            <a:r>
              <a:rPr lang="en-US" sz="1200" dirty="0"/>
              <a:t>A person who is employed by a government department.</a:t>
            </a:r>
          </a:p>
          <a:p>
            <a:pPr marL="0" indent="0">
              <a:buNone/>
            </a:pPr>
            <a:r>
              <a:rPr lang="en-US" sz="1200" dirty="0"/>
              <a:t>e.g. Anyone employed in DfT is a civil servant.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4E4229A-F072-1A96-DABF-0AABAE3D9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9" r="2" b="2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879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BE63-A410-609F-5FF8-A6EE29EA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Mobility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87FF-4D72-95CF-74B0-4C1208BA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was the aim of this project?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help people growing up in lower income brackets and offering them work experience as a way of levelling the field with students who have contacts and resources available.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we did to help achieve this aim:</a:t>
            </a:r>
          </a:p>
          <a:p>
            <a:r>
              <a:rPr lang="en-US" dirty="0">
                <a:solidFill>
                  <a:schemeClr val="tx1"/>
                </a:solidFill>
              </a:rPr>
              <a:t>Worked with the Head of Social Mobility and another work experience student to create a plan and presentation.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plan included all the costs needed to travel and stay overnight at all 11 areas being visited.</a:t>
            </a:r>
          </a:p>
          <a:p>
            <a:r>
              <a:rPr lang="en-US" dirty="0">
                <a:solidFill>
                  <a:schemeClr val="tx1"/>
                </a:solidFill>
              </a:rPr>
              <a:t>The presentation showed different ways into the civil service and explained why we are doing this.</a:t>
            </a:r>
          </a:p>
          <a:p>
            <a:pPr marL="0" indent="0">
              <a:buNone/>
            </a:pPr>
            <a:r>
              <a:rPr lang="en-GB" b="0" i="0" dirty="0">
                <a:effectLst/>
                <a:hlinkClick r:id="rId2"/>
              </a:rPr>
              <a:t>Social mobility pp(1).pptx</a:t>
            </a:r>
            <a:endParaRPr lang="en-GB" b="0" i="0" dirty="0">
              <a:effectLst/>
            </a:endParaRPr>
          </a:p>
          <a:p>
            <a:pPr marL="0" indent="0">
              <a:buNone/>
            </a:pPr>
            <a:r>
              <a:rPr lang="en-GB" b="0" i="0" dirty="0">
                <a:effectLst/>
                <a:hlinkClick r:id="rId3"/>
              </a:rPr>
              <a:t>business case (1)(2).docx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AB6E8-C834-D059-4DDE-3A4534E9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9" y="289695"/>
            <a:ext cx="4606280" cy="2239193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What else did we do?</a:t>
            </a: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0DE1-5C28-95F7-2021-FC421ED3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9" y="1914525"/>
            <a:ext cx="4606280" cy="3875577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400" dirty="0"/>
              <a:t>I had the opportunity to experience what it is like working from home and in an office environment.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 was able to meet people of all different roles all the way up to the Head of the West Coast Partnership team on the last day.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were able to visit the head offices of Avanti West Coast and got to see inside the control room.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Avanti West coast connects six of the UK’s largest cities: London, Birmingham, Liverpool, Manchester, Glasgow, and Edinburgh.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grpSp>
        <p:nvGrpSpPr>
          <p:cNvPr id="2071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Oval 2075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vanti West Coast and CrossCountry given new contracts - BBC News">
            <a:extLst>
              <a:ext uri="{FF2B5EF4-FFF2-40B4-BE49-F238E27FC236}">
                <a16:creationId xmlns:a16="http://schemas.microsoft.com/office/drawing/2014/main" id="{B6572D13-8AA9-1775-86BF-35AA5AAEA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4" r="17467" b="2"/>
          <a:stretch/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98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95ED-05EA-4DD0-191E-55BF4EF0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gained from this work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1E14-E426-1FDC-8286-462EBA2E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understanding of what DfT and the civil service is.</a:t>
            </a:r>
          </a:p>
          <a:p>
            <a:r>
              <a:rPr lang="en-US" dirty="0"/>
              <a:t>Experiencing what it is like to work from home and in the offices in Birmingham.</a:t>
            </a:r>
          </a:p>
          <a:p>
            <a:r>
              <a:rPr lang="en-US" dirty="0"/>
              <a:t> Was able to work well as part of a team to complete a project.</a:t>
            </a:r>
          </a:p>
          <a:p>
            <a:r>
              <a:rPr lang="en-US" dirty="0"/>
              <a:t>Positive feedback from everyone we met.</a:t>
            </a:r>
          </a:p>
          <a:p>
            <a:r>
              <a:rPr lang="en-US" dirty="0"/>
              <a:t>A new network of contacts I can call on for any advice.</a:t>
            </a:r>
          </a:p>
          <a:p>
            <a:r>
              <a:rPr lang="en-US" dirty="0"/>
              <a:t>New career possibilities to think about.</a:t>
            </a:r>
          </a:p>
          <a:p>
            <a:r>
              <a:rPr lang="en-US" dirty="0"/>
              <a:t>Reference/ thank you letter.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443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Work Experience</vt:lpstr>
      <vt:lpstr>Introduction to DfT and the civil service</vt:lpstr>
      <vt:lpstr>Social Mobility Project</vt:lpstr>
      <vt:lpstr>What else did we do?  </vt:lpstr>
      <vt:lpstr>What I gained from this work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Experience</dc:title>
  <dc:creator>Ben Davies</dc:creator>
  <cp:lastModifiedBy>Ben Davies</cp:lastModifiedBy>
  <cp:revision>4</cp:revision>
  <dcterms:created xsi:type="dcterms:W3CDTF">2023-09-27T09:56:26Z</dcterms:created>
  <dcterms:modified xsi:type="dcterms:W3CDTF">2023-09-27T16:31:21Z</dcterms:modified>
</cp:coreProperties>
</file>