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5"/>
  </p:sldMasterIdLst>
  <p:notesMasterIdLst>
    <p:notesMasterId r:id="rId32"/>
  </p:notesMasterIdLst>
  <p:handoutMasterIdLst>
    <p:handoutMasterId r:id="rId33"/>
  </p:handoutMasterIdLst>
  <p:sldIdLst>
    <p:sldId id="271" r:id="rId6"/>
    <p:sldId id="259" r:id="rId7"/>
    <p:sldId id="268" r:id="rId8"/>
    <p:sldId id="277" r:id="rId9"/>
    <p:sldId id="280" r:id="rId10"/>
    <p:sldId id="279" r:id="rId11"/>
    <p:sldId id="281" r:id="rId12"/>
    <p:sldId id="282" r:id="rId13"/>
    <p:sldId id="284" r:id="rId14"/>
    <p:sldId id="285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78" r:id="rId28"/>
    <p:sldId id="260" r:id="rId29"/>
    <p:sldId id="265" r:id="rId30"/>
    <p:sldId id="276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1A4652"/>
    <a:srgbClr val="F5F1E7"/>
    <a:srgbClr val="184652"/>
    <a:srgbClr val="475D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3A7B12-0C3C-4E1A-841E-77ACF6A9205E}" v="611" dt="2022-12-13T21:15:09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8232" autoAdjust="0"/>
  </p:normalViewPr>
  <p:slideViewPr>
    <p:cSldViewPr snapToGrid="0">
      <p:cViewPr varScale="1">
        <p:scale>
          <a:sx n="86" d="100"/>
          <a:sy n="86" d="100"/>
        </p:scale>
        <p:origin x="980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5/10/relationships/revisionInfo" Target="revisionInfo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ter Beerten" userId="10b7b8ae3de65dbb" providerId="LiveId" clId="{5F3A7B12-0C3C-4E1A-841E-77ACF6A9205E}"/>
    <pc:docChg chg="undo custSel addSld delSld modSld sldOrd modMainMaster">
      <pc:chgData name="Pieter Beerten" userId="10b7b8ae3de65dbb" providerId="LiveId" clId="{5F3A7B12-0C3C-4E1A-841E-77ACF6A9205E}" dt="2022-12-13T21:18:57.357" v="4815" actId="20577"/>
      <pc:docMkLst>
        <pc:docMk/>
      </pc:docMkLst>
      <pc:sldChg chg="delSp modSp mod">
        <pc:chgData name="Pieter Beerten" userId="10b7b8ae3de65dbb" providerId="LiveId" clId="{5F3A7B12-0C3C-4E1A-841E-77ACF6A9205E}" dt="2022-12-13T18:24:33.591" v="260" actId="478"/>
        <pc:sldMkLst>
          <pc:docMk/>
          <pc:sldMk cId="3126556428" sldId="259"/>
        </pc:sldMkLst>
        <pc:spChg chg="mod">
          <ac:chgData name="Pieter Beerten" userId="10b7b8ae3de65dbb" providerId="LiveId" clId="{5F3A7B12-0C3C-4E1A-841E-77ACF6A9205E}" dt="2022-12-13T16:36:58.955" v="138" actId="20577"/>
          <ac:spMkLst>
            <pc:docMk/>
            <pc:sldMk cId="3126556428" sldId="259"/>
            <ac:spMk id="2" creationId="{00000000-0000-0000-0000-000000000000}"/>
          </ac:spMkLst>
        </pc:spChg>
        <pc:spChg chg="mod">
          <ac:chgData name="Pieter Beerten" userId="10b7b8ae3de65dbb" providerId="LiveId" clId="{5F3A7B12-0C3C-4E1A-841E-77ACF6A9205E}" dt="2022-12-13T16:38:14.904" v="157" actId="790"/>
          <ac:spMkLst>
            <pc:docMk/>
            <pc:sldMk cId="3126556428" sldId="259"/>
            <ac:spMk id="3" creationId="{00000000-0000-0000-0000-000000000000}"/>
          </ac:spMkLst>
        </pc:spChg>
        <pc:spChg chg="mod">
          <ac:chgData name="Pieter Beerten" userId="10b7b8ae3de65dbb" providerId="LiveId" clId="{5F3A7B12-0C3C-4E1A-841E-77ACF6A9205E}" dt="2022-12-13T16:38:55.874" v="192" actId="20577"/>
          <ac:spMkLst>
            <pc:docMk/>
            <pc:sldMk cId="3126556428" sldId="259"/>
            <ac:spMk id="4" creationId="{00000000-0000-0000-0000-000000000000}"/>
          </ac:spMkLst>
        </pc:spChg>
        <pc:spChg chg="mod">
          <ac:chgData name="Pieter Beerten" userId="10b7b8ae3de65dbb" providerId="LiveId" clId="{5F3A7B12-0C3C-4E1A-841E-77ACF6A9205E}" dt="2022-12-13T16:39:24.203" v="210" actId="20577"/>
          <ac:spMkLst>
            <pc:docMk/>
            <pc:sldMk cId="3126556428" sldId="259"/>
            <ac:spMk id="5" creationId="{00000000-0000-0000-0000-000000000000}"/>
          </ac:spMkLst>
        </pc:spChg>
        <pc:spChg chg="mod">
          <ac:chgData name="Pieter Beerten" userId="10b7b8ae3de65dbb" providerId="LiveId" clId="{5F3A7B12-0C3C-4E1A-841E-77ACF6A9205E}" dt="2022-12-13T16:39:43.772" v="220" actId="20577"/>
          <ac:spMkLst>
            <pc:docMk/>
            <pc:sldMk cId="3126556428" sldId="259"/>
            <ac:spMk id="6" creationId="{00000000-0000-0000-0000-000000000000}"/>
          </ac:spMkLst>
        </pc:spChg>
        <pc:spChg chg="del mod">
          <ac:chgData name="Pieter Beerten" userId="10b7b8ae3de65dbb" providerId="LiveId" clId="{5F3A7B12-0C3C-4E1A-841E-77ACF6A9205E}" dt="2022-12-13T18:24:33.591" v="260" actId="478"/>
          <ac:spMkLst>
            <pc:docMk/>
            <pc:sldMk cId="3126556428" sldId="259"/>
            <ac:spMk id="7" creationId="{00000000-0000-0000-0000-000000000000}"/>
          </ac:spMkLst>
        </pc:spChg>
        <pc:spChg chg="del mod">
          <ac:chgData name="Pieter Beerten" userId="10b7b8ae3de65dbb" providerId="LiveId" clId="{5F3A7B12-0C3C-4E1A-841E-77ACF6A9205E}" dt="2022-12-13T18:24:30.620" v="259" actId="478"/>
          <ac:spMkLst>
            <pc:docMk/>
            <pc:sldMk cId="3126556428" sldId="259"/>
            <ac:spMk id="12" creationId="{00000000-0000-0000-0000-000000000000}"/>
          </ac:spMkLst>
        </pc:spChg>
      </pc:sldChg>
      <pc:sldChg chg="modSp mod ord">
        <pc:chgData name="Pieter Beerten" userId="10b7b8ae3de65dbb" providerId="LiveId" clId="{5F3A7B12-0C3C-4E1A-841E-77ACF6A9205E}" dt="2022-12-13T18:39:57.398" v="563"/>
        <pc:sldMkLst>
          <pc:docMk/>
          <pc:sldMk cId="3283772614" sldId="260"/>
        </pc:sldMkLst>
        <pc:spChg chg="mod">
          <ac:chgData name="Pieter Beerten" userId="10b7b8ae3de65dbb" providerId="LiveId" clId="{5F3A7B12-0C3C-4E1A-841E-77ACF6A9205E}" dt="2022-12-13T16:42:56.159" v="256" actId="20577"/>
          <ac:spMkLst>
            <pc:docMk/>
            <pc:sldMk cId="3283772614" sldId="260"/>
            <ac:spMk id="2" creationId="{00000000-0000-0000-0000-000000000000}"/>
          </ac:spMkLst>
        </pc:spChg>
      </pc:sldChg>
      <pc:sldChg chg="addSp modSp mod modNotesTx">
        <pc:chgData name="Pieter Beerten" userId="10b7b8ae3de65dbb" providerId="LiveId" clId="{5F3A7B12-0C3C-4E1A-841E-77ACF6A9205E}" dt="2022-12-13T19:10:18.505" v="1699" actId="20577"/>
        <pc:sldMkLst>
          <pc:docMk/>
          <pc:sldMk cId="1619288014" sldId="268"/>
        </pc:sldMkLst>
        <pc:spChg chg="mod">
          <ac:chgData name="Pieter Beerten" userId="10b7b8ae3de65dbb" providerId="LiveId" clId="{5F3A7B12-0C3C-4E1A-841E-77ACF6A9205E}" dt="2022-12-13T18:27:37.202" v="305" actId="790"/>
          <ac:spMkLst>
            <pc:docMk/>
            <pc:sldMk cId="1619288014" sldId="268"/>
            <ac:spMk id="2" creationId="{00000000-0000-0000-0000-000000000000}"/>
          </ac:spMkLst>
        </pc:spChg>
        <pc:spChg chg="mod">
          <ac:chgData name="Pieter Beerten" userId="10b7b8ae3de65dbb" providerId="LiveId" clId="{5F3A7B12-0C3C-4E1A-841E-77ACF6A9205E}" dt="2022-12-13T19:10:18.505" v="1699" actId="20577"/>
          <ac:spMkLst>
            <pc:docMk/>
            <pc:sldMk cId="1619288014" sldId="268"/>
            <ac:spMk id="3" creationId="{00000000-0000-0000-0000-000000000000}"/>
          </ac:spMkLst>
        </pc:spChg>
        <pc:picChg chg="add mod">
          <ac:chgData name="Pieter Beerten" userId="10b7b8ae3de65dbb" providerId="LiveId" clId="{5F3A7B12-0C3C-4E1A-841E-77ACF6A9205E}" dt="2022-12-13T18:30:10.251" v="330" actId="1076"/>
          <ac:picMkLst>
            <pc:docMk/>
            <pc:sldMk cId="1619288014" sldId="268"/>
            <ac:picMk id="5" creationId="{8C6327CC-534E-C975-81E7-6EAFCE006A12}"/>
          </ac:picMkLst>
        </pc:picChg>
      </pc:sldChg>
      <pc:sldChg chg="modSp mod">
        <pc:chgData name="Pieter Beerten" userId="10b7b8ae3de65dbb" providerId="LiveId" clId="{5F3A7B12-0C3C-4E1A-841E-77ACF6A9205E}" dt="2022-12-13T18:25:49.250" v="283" actId="27636"/>
        <pc:sldMkLst>
          <pc:docMk/>
          <pc:sldMk cId="831469907" sldId="271"/>
        </pc:sldMkLst>
        <pc:spChg chg="mod">
          <ac:chgData name="Pieter Beerten" userId="10b7b8ae3de65dbb" providerId="LiveId" clId="{5F3A7B12-0C3C-4E1A-841E-77ACF6A9205E}" dt="2022-12-13T16:35:00.470" v="22" actId="790"/>
          <ac:spMkLst>
            <pc:docMk/>
            <pc:sldMk cId="831469907" sldId="271"/>
            <ac:spMk id="2" creationId="{00000000-0000-0000-0000-000000000000}"/>
          </ac:spMkLst>
        </pc:spChg>
        <pc:spChg chg="mod">
          <ac:chgData name="Pieter Beerten" userId="10b7b8ae3de65dbb" providerId="LiveId" clId="{5F3A7B12-0C3C-4E1A-841E-77ACF6A9205E}" dt="2022-12-13T18:25:49.250" v="283" actId="27636"/>
          <ac:spMkLst>
            <pc:docMk/>
            <pc:sldMk cId="831469907" sldId="271"/>
            <ac:spMk id="3" creationId="{00000000-0000-0000-0000-000000000000}"/>
          </ac:spMkLst>
        </pc:spChg>
        <pc:spChg chg="mod">
          <ac:chgData name="Pieter Beerten" userId="10b7b8ae3de65dbb" providerId="LiveId" clId="{5F3A7B12-0C3C-4E1A-841E-77ACF6A9205E}" dt="2022-12-13T16:35:56.738" v="79" actId="1076"/>
          <ac:spMkLst>
            <pc:docMk/>
            <pc:sldMk cId="831469907" sldId="271"/>
            <ac:spMk id="4" creationId="{00000000-0000-0000-0000-000000000000}"/>
          </ac:spMkLst>
        </pc:spChg>
        <pc:spChg chg="mod">
          <ac:chgData name="Pieter Beerten" userId="10b7b8ae3de65dbb" providerId="LiveId" clId="{5F3A7B12-0C3C-4E1A-841E-77ACF6A9205E}" dt="2022-12-13T16:36:47.150" v="117" actId="790"/>
          <ac:spMkLst>
            <pc:docMk/>
            <pc:sldMk cId="831469907" sldId="271"/>
            <ac:spMk id="5" creationId="{00000000-0000-0000-0000-000000000000}"/>
          </ac:spMkLst>
        </pc:spChg>
      </pc:sldChg>
      <pc:sldChg chg="addSp delSp modSp new del mod ord">
        <pc:chgData name="Pieter Beerten" userId="10b7b8ae3de65dbb" providerId="LiveId" clId="{5F3A7B12-0C3C-4E1A-841E-77ACF6A9205E}" dt="2022-12-13T18:26:34.810" v="286" actId="47"/>
        <pc:sldMkLst>
          <pc:docMk/>
          <pc:sldMk cId="861712482" sldId="277"/>
        </pc:sldMkLst>
        <pc:spChg chg="mod">
          <ac:chgData name="Pieter Beerten" userId="10b7b8ae3de65dbb" providerId="LiveId" clId="{5F3A7B12-0C3C-4E1A-841E-77ACF6A9205E}" dt="2022-12-13T18:25:28.816" v="281" actId="20577"/>
          <ac:spMkLst>
            <pc:docMk/>
            <pc:sldMk cId="861712482" sldId="277"/>
            <ac:spMk id="2" creationId="{ACEAB717-33C1-D90C-4F21-0D645A653D9D}"/>
          </ac:spMkLst>
        </pc:spChg>
        <pc:spChg chg="del">
          <ac:chgData name="Pieter Beerten" userId="10b7b8ae3de65dbb" providerId="LiveId" clId="{5F3A7B12-0C3C-4E1A-841E-77ACF6A9205E}" dt="2022-12-13T18:25:49.044" v="282" actId="931"/>
          <ac:spMkLst>
            <pc:docMk/>
            <pc:sldMk cId="861712482" sldId="277"/>
            <ac:spMk id="4" creationId="{EF39FE77-6F4D-B367-6640-A0A006A9D2D0}"/>
          </ac:spMkLst>
        </pc:spChg>
        <pc:spChg chg="add mod">
          <ac:chgData name="Pieter Beerten" userId="10b7b8ae3de65dbb" providerId="LiveId" clId="{5F3A7B12-0C3C-4E1A-841E-77ACF6A9205E}" dt="2022-12-13T18:25:59.587" v="285" actId="478"/>
          <ac:spMkLst>
            <pc:docMk/>
            <pc:sldMk cId="861712482" sldId="277"/>
            <ac:spMk id="8" creationId="{DCC7E235-0560-6853-C9E1-37AF8DE65533}"/>
          </ac:spMkLst>
        </pc:spChg>
        <pc:picChg chg="add del mod">
          <ac:chgData name="Pieter Beerten" userId="10b7b8ae3de65dbb" providerId="LiveId" clId="{5F3A7B12-0C3C-4E1A-841E-77ACF6A9205E}" dt="2022-12-13T18:25:59.587" v="285" actId="478"/>
          <ac:picMkLst>
            <pc:docMk/>
            <pc:sldMk cId="861712482" sldId="277"/>
            <ac:picMk id="6" creationId="{7CC95C2B-73B3-2F53-5AF4-65B27F9EF07B}"/>
          </ac:picMkLst>
        </pc:picChg>
      </pc:sldChg>
      <pc:sldChg chg="modSp add mod">
        <pc:chgData name="Pieter Beerten" userId="10b7b8ae3de65dbb" providerId="LiveId" clId="{5F3A7B12-0C3C-4E1A-841E-77ACF6A9205E}" dt="2022-12-13T18:50:13.361" v="962" actId="20577"/>
        <pc:sldMkLst>
          <pc:docMk/>
          <pc:sldMk cId="2905343404" sldId="277"/>
        </pc:sldMkLst>
        <pc:spChg chg="mod">
          <ac:chgData name="Pieter Beerten" userId="10b7b8ae3de65dbb" providerId="LiveId" clId="{5F3A7B12-0C3C-4E1A-841E-77ACF6A9205E}" dt="2022-12-13T18:45:14.603" v="689" actId="20577"/>
          <ac:spMkLst>
            <pc:docMk/>
            <pc:sldMk cId="2905343404" sldId="277"/>
            <ac:spMk id="2" creationId="{00000000-0000-0000-0000-000000000000}"/>
          </ac:spMkLst>
        </pc:spChg>
        <pc:spChg chg="mod">
          <ac:chgData name="Pieter Beerten" userId="10b7b8ae3de65dbb" providerId="LiveId" clId="{5F3A7B12-0C3C-4E1A-841E-77ACF6A9205E}" dt="2022-12-13T18:50:13.361" v="962" actId="20577"/>
          <ac:spMkLst>
            <pc:docMk/>
            <pc:sldMk cId="2905343404" sldId="277"/>
            <ac:spMk id="3" creationId="{00000000-0000-0000-0000-000000000000}"/>
          </ac:spMkLst>
        </pc:spChg>
        <pc:spChg chg="mod">
          <ac:chgData name="Pieter Beerten" userId="10b7b8ae3de65dbb" providerId="LiveId" clId="{5F3A7B12-0C3C-4E1A-841E-77ACF6A9205E}" dt="2022-12-13T18:45:32.594" v="751" actId="20577"/>
          <ac:spMkLst>
            <pc:docMk/>
            <pc:sldMk cId="2905343404" sldId="277"/>
            <ac:spMk id="4" creationId="{00000000-0000-0000-0000-000000000000}"/>
          </ac:spMkLst>
        </pc:spChg>
        <pc:spChg chg="mod">
          <ac:chgData name="Pieter Beerten" userId="10b7b8ae3de65dbb" providerId="LiveId" clId="{5F3A7B12-0C3C-4E1A-841E-77ACF6A9205E}" dt="2022-12-13T18:46:13.240" v="772" actId="20577"/>
          <ac:spMkLst>
            <pc:docMk/>
            <pc:sldMk cId="2905343404" sldId="277"/>
            <ac:spMk id="5" creationId="{00000000-0000-0000-0000-000000000000}"/>
          </ac:spMkLst>
        </pc:spChg>
        <pc:spChg chg="mod">
          <ac:chgData name="Pieter Beerten" userId="10b7b8ae3de65dbb" providerId="LiveId" clId="{5F3A7B12-0C3C-4E1A-841E-77ACF6A9205E}" dt="2022-12-13T18:46:30.538" v="824" actId="20577"/>
          <ac:spMkLst>
            <pc:docMk/>
            <pc:sldMk cId="2905343404" sldId="277"/>
            <ac:spMk id="6" creationId="{00000000-0000-0000-0000-000000000000}"/>
          </ac:spMkLst>
        </pc:spChg>
      </pc:sldChg>
      <pc:sldChg chg="addSp delSp modSp add mod">
        <pc:chgData name="Pieter Beerten" userId="10b7b8ae3de65dbb" providerId="LiveId" clId="{5F3A7B12-0C3C-4E1A-841E-77ACF6A9205E}" dt="2022-12-13T18:48:03.571" v="928" actId="20577"/>
        <pc:sldMkLst>
          <pc:docMk/>
          <pc:sldMk cId="1794695103" sldId="278"/>
        </pc:sldMkLst>
        <pc:spChg chg="mod">
          <ac:chgData name="Pieter Beerten" userId="10b7b8ae3de65dbb" providerId="LiveId" clId="{5F3A7B12-0C3C-4E1A-841E-77ACF6A9205E}" dt="2022-12-13T18:47:05.266" v="859" actId="20577"/>
          <ac:spMkLst>
            <pc:docMk/>
            <pc:sldMk cId="1794695103" sldId="278"/>
            <ac:spMk id="2" creationId="{00000000-0000-0000-0000-000000000000}"/>
          </ac:spMkLst>
        </pc:spChg>
        <pc:spChg chg="mod">
          <ac:chgData name="Pieter Beerten" userId="10b7b8ae3de65dbb" providerId="LiveId" clId="{5F3A7B12-0C3C-4E1A-841E-77ACF6A9205E}" dt="2022-12-13T18:47:41.254" v="892" actId="20577"/>
          <ac:spMkLst>
            <pc:docMk/>
            <pc:sldMk cId="1794695103" sldId="278"/>
            <ac:spMk id="3" creationId="{00000000-0000-0000-0000-000000000000}"/>
          </ac:spMkLst>
        </pc:spChg>
        <pc:spChg chg="mod">
          <ac:chgData name="Pieter Beerten" userId="10b7b8ae3de65dbb" providerId="LiveId" clId="{5F3A7B12-0C3C-4E1A-841E-77ACF6A9205E}" dt="2022-12-13T18:47:57.419" v="906" actId="20577"/>
          <ac:spMkLst>
            <pc:docMk/>
            <pc:sldMk cId="1794695103" sldId="278"/>
            <ac:spMk id="4" creationId="{00000000-0000-0000-0000-000000000000}"/>
          </ac:spMkLst>
        </pc:spChg>
        <pc:spChg chg="mod">
          <ac:chgData name="Pieter Beerten" userId="10b7b8ae3de65dbb" providerId="LiveId" clId="{5F3A7B12-0C3C-4E1A-841E-77ACF6A9205E}" dt="2022-12-13T18:48:03.571" v="928" actId="20577"/>
          <ac:spMkLst>
            <pc:docMk/>
            <pc:sldMk cId="1794695103" sldId="278"/>
            <ac:spMk id="5" creationId="{00000000-0000-0000-0000-000000000000}"/>
          </ac:spMkLst>
        </pc:spChg>
        <pc:spChg chg="del">
          <ac:chgData name="Pieter Beerten" userId="10b7b8ae3de65dbb" providerId="LiveId" clId="{5F3A7B12-0C3C-4E1A-841E-77ACF6A9205E}" dt="2022-12-13T18:47:25.804" v="862" actId="478"/>
          <ac:spMkLst>
            <pc:docMk/>
            <pc:sldMk cId="1794695103" sldId="278"/>
            <ac:spMk id="6" creationId="{00000000-0000-0000-0000-000000000000}"/>
          </ac:spMkLst>
        </pc:spChg>
        <pc:spChg chg="del">
          <ac:chgData name="Pieter Beerten" userId="10b7b8ae3de65dbb" providerId="LiveId" clId="{5F3A7B12-0C3C-4E1A-841E-77ACF6A9205E}" dt="2022-12-13T18:47:21.193" v="860" actId="478"/>
          <ac:spMkLst>
            <pc:docMk/>
            <pc:sldMk cId="1794695103" sldId="278"/>
            <ac:spMk id="11" creationId="{00000000-0000-0000-0000-000000000000}"/>
          </ac:spMkLst>
        </pc:spChg>
        <pc:spChg chg="add del mod">
          <ac:chgData name="Pieter Beerten" userId="10b7b8ae3de65dbb" providerId="LiveId" clId="{5F3A7B12-0C3C-4E1A-841E-77ACF6A9205E}" dt="2022-12-13T18:47:22.754" v="861" actId="478"/>
          <ac:spMkLst>
            <pc:docMk/>
            <pc:sldMk cId="1794695103" sldId="278"/>
            <ac:spMk id="12" creationId="{D6AB7530-B81A-59A0-71FC-18274C61FE57}"/>
          </ac:spMkLst>
        </pc:spChg>
        <pc:spChg chg="add del mod">
          <ac:chgData name="Pieter Beerten" userId="10b7b8ae3de65dbb" providerId="LiveId" clId="{5F3A7B12-0C3C-4E1A-841E-77ACF6A9205E}" dt="2022-12-13T18:47:29.652" v="863" actId="478"/>
          <ac:spMkLst>
            <pc:docMk/>
            <pc:sldMk cId="1794695103" sldId="278"/>
            <ac:spMk id="14" creationId="{F3036CB3-74AD-06E2-8D79-3F956589AC72}"/>
          </ac:spMkLst>
        </pc:spChg>
      </pc:sldChg>
      <pc:sldChg chg="modSp add mod ord modNotesTx">
        <pc:chgData name="Pieter Beerten" userId="10b7b8ae3de65dbb" providerId="LiveId" clId="{5F3A7B12-0C3C-4E1A-841E-77ACF6A9205E}" dt="2022-12-13T19:21:36.461" v="1964" actId="20577"/>
        <pc:sldMkLst>
          <pc:docMk/>
          <pc:sldMk cId="1096405085" sldId="279"/>
        </pc:sldMkLst>
        <pc:spChg chg="mod">
          <ac:chgData name="Pieter Beerten" userId="10b7b8ae3de65dbb" providerId="LiveId" clId="{5F3A7B12-0C3C-4E1A-841E-77ACF6A9205E}" dt="2022-12-13T18:56:32.078" v="1138"/>
          <ac:spMkLst>
            <pc:docMk/>
            <pc:sldMk cId="1096405085" sldId="279"/>
            <ac:spMk id="2" creationId="{00000000-0000-0000-0000-000000000000}"/>
          </ac:spMkLst>
        </pc:spChg>
        <pc:spChg chg="mod">
          <ac:chgData name="Pieter Beerten" userId="10b7b8ae3de65dbb" providerId="LiveId" clId="{5F3A7B12-0C3C-4E1A-841E-77ACF6A9205E}" dt="2022-12-13T19:19:38.018" v="1771" actId="20577"/>
          <ac:spMkLst>
            <pc:docMk/>
            <pc:sldMk cId="1096405085" sldId="279"/>
            <ac:spMk id="3" creationId="{00000000-0000-0000-0000-000000000000}"/>
          </ac:spMkLst>
        </pc:spChg>
        <pc:picChg chg="mod">
          <ac:chgData name="Pieter Beerten" userId="10b7b8ae3de65dbb" providerId="LiveId" clId="{5F3A7B12-0C3C-4E1A-841E-77ACF6A9205E}" dt="2022-12-13T18:58:28.720" v="1153" actId="1076"/>
          <ac:picMkLst>
            <pc:docMk/>
            <pc:sldMk cId="1096405085" sldId="279"/>
            <ac:picMk id="5" creationId="{8C6327CC-534E-C975-81E7-6EAFCE006A12}"/>
          </ac:picMkLst>
        </pc:picChg>
      </pc:sldChg>
      <pc:sldChg chg="addSp modSp add mod">
        <pc:chgData name="Pieter Beerten" userId="10b7b8ae3de65dbb" providerId="LiveId" clId="{5F3A7B12-0C3C-4E1A-841E-77ACF6A9205E}" dt="2022-12-13T18:56:00.502" v="1137" actId="1076"/>
        <pc:sldMkLst>
          <pc:docMk/>
          <pc:sldMk cId="917552777" sldId="280"/>
        </pc:sldMkLst>
        <pc:spChg chg="mod">
          <ac:chgData name="Pieter Beerten" userId="10b7b8ae3de65dbb" providerId="LiveId" clId="{5F3A7B12-0C3C-4E1A-841E-77ACF6A9205E}" dt="2022-12-13T18:52:43.769" v="998"/>
          <ac:spMkLst>
            <pc:docMk/>
            <pc:sldMk cId="917552777" sldId="280"/>
            <ac:spMk id="2" creationId="{00000000-0000-0000-0000-000000000000}"/>
          </ac:spMkLst>
        </pc:spChg>
        <pc:spChg chg="mod">
          <ac:chgData name="Pieter Beerten" userId="10b7b8ae3de65dbb" providerId="LiveId" clId="{5F3A7B12-0C3C-4E1A-841E-77ACF6A9205E}" dt="2022-12-13T18:53:20.787" v="1060" actId="313"/>
          <ac:spMkLst>
            <pc:docMk/>
            <pc:sldMk cId="917552777" sldId="280"/>
            <ac:spMk id="3" creationId="{00000000-0000-0000-0000-000000000000}"/>
          </ac:spMkLst>
        </pc:spChg>
        <pc:spChg chg="mod">
          <ac:chgData name="Pieter Beerten" userId="10b7b8ae3de65dbb" providerId="LiveId" clId="{5F3A7B12-0C3C-4E1A-841E-77ACF6A9205E}" dt="2022-12-13T18:53:25.431" v="1063" actId="20577"/>
          <ac:spMkLst>
            <pc:docMk/>
            <pc:sldMk cId="917552777" sldId="280"/>
            <ac:spMk id="4" creationId="{00000000-0000-0000-0000-000000000000}"/>
          </ac:spMkLst>
        </pc:spChg>
        <pc:spChg chg="mod">
          <ac:chgData name="Pieter Beerten" userId="10b7b8ae3de65dbb" providerId="LiveId" clId="{5F3A7B12-0C3C-4E1A-841E-77ACF6A9205E}" dt="2022-12-13T18:53:33.149" v="1093" actId="20577"/>
          <ac:spMkLst>
            <pc:docMk/>
            <pc:sldMk cId="917552777" sldId="280"/>
            <ac:spMk id="5" creationId="{00000000-0000-0000-0000-000000000000}"/>
          </ac:spMkLst>
        </pc:spChg>
        <pc:spChg chg="mod">
          <ac:chgData name="Pieter Beerten" userId="10b7b8ae3de65dbb" providerId="LiveId" clId="{5F3A7B12-0C3C-4E1A-841E-77ACF6A9205E}" dt="2022-12-13T18:53:59.784" v="1129" actId="790"/>
          <ac:spMkLst>
            <pc:docMk/>
            <pc:sldMk cId="917552777" sldId="280"/>
            <ac:spMk id="6" creationId="{00000000-0000-0000-0000-000000000000}"/>
          </ac:spMkLst>
        </pc:spChg>
        <pc:picChg chg="add mod">
          <ac:chgData name="Pieter Beerten" userId="10b7b8ae3de65dbb" providerId="LiveId" clId="{5F3A7B12-0C3C-4E1A-841E-77ACF6A9205E}" dt="2022-12-13T18:56:00.502" v="1137" actId="1076"/>
          <ac:picMkLst>
            <pc:docMk/>
            <pc:sldMk cId="917552777" sldId="280"/>
            <ac:picMk id="12" creationId="{DD9CBC8F-7B9D-7D28-009C-C11195E79D3A}"/>
          </ac:picMkLst>
        </pc:picChg>
      </pc:sldChg>
      <pc:sldChg chg="addSp delSp modSp add mod modAnim modNotesTx">
        <pc:chgData name="Pieter Beerten" userId="10b7b8ae3de65dbb" providerId="LiveId" clId="{5F3A7B12-0C3C-4E1A-841E-77ACF6A9205E}" dt="2022-12-13T19:35:37.144" v="2256" actId="2711"/>
        <pc:sldMkLst>
          <pc:docMk/>
          <pc:sldMk cId="419953733" sldId="281"/>
        </pc:sldMkLst>
        <pc:spChg chg="mod">
          <ac:chgData name="Pieter Beerten" userId="10b7b8ae3de65dbb" providerId="LiveId" clId="{5F3A7B12-0C3C-4E1A-841E-77ACF6A9205E}" dt="2022-12-13T19:09:30.926" v="1648" actId="20577"/>
          <ac:spMkLst>
            <pc:docMk/>
            <pc:sldMk cId="419953733" sldId="281"/>
            <ac:spMk id="2" creationId="{00000000-0000-0000-0000-000000000000}"/>
          </ac:spMkLst>
        </pc:spChg>
        <pc:spChg chg="mod">
          <ac:chgData name="Pieter Beerten" userId="10b7b8ae3de65dbb" providerId="LiveId" clId="{5F3A7B12-0C3C-4E1A-841E-77ACF6A9205E}" dt="2022-12-13T19:35:37.144" v="2256" actId="2711"/>
          <ac:spMkLst>
            <pc:docMk/>
            <pc:sldMk cId="419953733" sldId="281"/>
            <ac:spMk id="3" creationId="{00000000-0000-0000-0000-000000000000}"/>
          </ac:spMkLst>
        </pc:spChg>
        <pc:picChg chg="del">
          <ac:chgData name="Pieter Beerten" userId="10b7b8ae3de65dbb" providerId="LiveId" clId="{5F3A7B12-0C3C-4E1A-841E-77ACF6A9205E}" dt="2022-12-13T19:14:53.616" v="1723" actId="478"/>
          <ac:picMkLst>
            <pc:docMk/>
            <pc:sldMk cId="419953733" sldId="281"/>
            <ac:picMk id="5" creationId="{8C6327CC-534E-C975-81E7-6EAFCE006A12}"/>
          </ac:picMkLst>
        </pc:picChg>
        <pc:picChg chg="add mod">
          <ac:chgData name="Pieter Beerten" userId="10b7b8ae3de65dbb" providerId="LiveId" clId="{5F3A7B12-0C3C-4E1A-841E-77ACF6A9205E}" dt="2022-12-13T19:23:52.654" v="1974" actId="14100"/>
          <ac:picMkLst>
            <pc:docMk/>
            <pc:sldMk cId="419953733" sldId="281"/>
            <ac:picMk id="6" creationId="{AB8382F5-54FD-D090-E19D-889C3DF87217}"/>
          </ac:picMkLst>
        </pc:picChg>
        <pc:picChg chg="add mod ord">
          <ac:chgData name="Pieter Beerten" userId="10b7b8ae3de65dbb" providerId="LiveId" clId="{5F3A7B12-0C3C-4E1A-841E-77ACF6A9205E}" dt="2022-12-13T19:23:15.614" v="1970" actId="1076"/>
          <ac:picMkLst>
            <pc:docMk/>
            <pc:sldMk cId="419953733" sldId="281"/>
            <ac:picMk id="8" creationId="{09A9A2D7-0704-6299-F5CE-6ADC0D57593A}"/>
          </ac:picMkLst>
        </pc:picChg>
      </pc:sldChg>
      <pc:sldChg chg="addSp delSp modSp new del mod">
        <pc:chgData name="Pieter Beerten" userId="10b7b8ae3de65dbb" providerId="LiveId" clId="{5F3A7B12-0C3C-4E1A-841E-77ACF6A9205E}" dt="2022-12-13T18:57:14.178" v="1145" actId="2696"/>
        <pc:sldMkLst>
          <pc:docMk/>
          <pc:sldMk cId="3219355230" sldId="281"/>
        </pc:sldMkLst>
        <pc:spChg chg="del">
          <ac:chgData name="Pieter Beerten" userId="10b7b8ae3de65dbb" providerId="LiveId" clId="{5F3A7B12-0C3C-4E1A-841E-77ACF6A9205E}" dt="2022-12-13T18:56:54.512" v="1140" actId="931"/>
          <ac:spMkLst>
            <pc:docMk/>
            <pc:sldMk cId="3219355230" sldId="281"/>
            <ac:spMk id="3" creationId="{8B8478D4-F812-4F5A-20D9-CEEC31F59547}"/>
          </ac:spMkLst>
        </pc:spChg>
        <pc:picChg chg="add mod">
          <ac:chgData name="Pieter Beerten" userId="10b7b8ae3de65dbb" providerId="LiveId" clId="{5F3A7B12-0C3C-4E1A-841E-77ACF6A9205E}" dt="2022-12-13T18:57:06.340" v="1144" actId="1076"/>
          <ac:picMkLst>
            <pc:docMk/>
            <pc:sldMk cId="3219355230" sldId="281"/>
            <ac:picMk id="5" creationId="{DE8A1F35-8A4C-AD07-CA54-D618D14D94FF}"/>
          </ac:picMkLst>
        </pc:picChg>
      </pc:sldChg>
      <pc:sldChg chg="addSp delSp modSp add mod delAnim modNotesTx">
        <pc:chgData name="Pieter Beerten" userId="10b7b8ae3de65dbb" providerId="LiveId" clId="{5F3A7B12-0C3C-4E1A-841E-77ACF6A9205E}" dt="2022-12-13T19:30:33.244" v="2211" actId="20577"/>
        <pc:sldMkLst>
          <pc:docMk/>
          <pc:sldMk cId="2304764646" sldId="282"/>
        </pc:sldMkLst>
        <pc:spChg chg="mod">
          <ac:chgData name="Pieter Beerten" userId="10b7b8ae3de65dbb" providerId="LiveId" clId="{5F3A7B12-0C3C-4E1A-841E-77ACF6A9205E}" dt="2022-12-13T19:25:00.171" v="1983" actId="14100"/>
          <ac:spMkLst>
            <pc:docMk/>
            <pc:sldMk cId="2304764646" sldId="282"/>
            <ac:spMk id="2" creationId="{00000000-0000-0000-0000-000000000000}"/>
          </ac:spMkLst>
        </pc:spChg>
        <pc:spChg chg="del">
          <ac:chgData name="Pieter Beerten" userId="10b7b8ae3de65dbb" providerId="LiveId" clId="{5F3A7B12-0C3C-4E1A-841E-77ACF6A9205E}" dt="2022-12-13T19:24:48.822" v="1978" actId="478"/>
          <ac:spMkLst>
            <pc:docMk/>
            <pc:sldMk cId="2304764646" sldId="282"/>
            <ac:spMk id="3" creationId="{00000000-0000-0000-0000-000000000000}"/>
          </ac:spMkLst>
        </pc:spChg>
        <pc:spChg chg="add del mod">
          <ac:chgData name="Pieter Beerten" userId="10b7b8ae3de65dbb" providerId="LiveId" clId="{5F3A7B12-0C3C-4E1A-841E-77ACF6A9205E}" dt="2022-12-13T19:24:50.659" v="1979" actId="478"/>
          <ac:spMkLst>
            <pc:docMk/>
            <pc:sldMk cId="2304764646" sldId="282"/>
            <ac:spMk id="5" creationId="{C8EB448B-5845-D540-B904-59A05A8740A2}"/>
          </ac:spMkLst>
        </pc:spChg>
        <pc:picChg chg="del">
          <ac:chgData name="Pieter Beerten" userId="10b7b8ae3de65dbb" providerId="LiveId" clId="{5F3A7B12-0C3C-4E1A-841E-77ACF6A9205E}" dt="2022-12-13T19:24:51.523" v="1980" actId="478"/>
          <ac:picMkLst>
            <pc:docMk/>
            <pc:sldMk cId="2304764646" sldId="282"/>
            <ac:picMk id="6" creationId="{AB8382F5-54FD-D090-E19D-889C3DF87217}"/>
          </ac:picMkLst>
        </pc:picChg>
        <pc:picChg chg="del">
          <ac:chgData name="Pieter Beerten" userId="10b7b8ae3de65dbb" providerId="LiveId" clId="{5F3A7B12-0C3C-4E1A-841E-77ACF6A9205E}" dt="2022-12-13T19:24:51.931" v="1981" actId="478"/>
          <ac:picMkLst>
            <pc:docMk/>
            <pc:sldMk cId="2304764646" sldId="282"/>
            <ac:picMk id="8" creationId="{09A9A2D7-0704-6299-F5CE-6ADC0D57593A}"/>
          </ac:picMkLst>
        </pc:picChg>
        <pc:picChg chg="add mod modCrop">
          <ac:chgData name="Pieter Beerten" userId="10b7b8ae3de65dbb" providerId="LiveId" clId="{5F3A7B12-0C3C-4E1A-841E-77ACF6A9205E}" dt="2022-12-13T19:25:42.958" v="1990" actId="1076"/>
          <ac:picMkLst>
            <pc:docMk/>
            <pc:sldMk cId="2304764646" sldId="282"/>
            <ac:picMk id="9" creationId="{907216A5-0408-F863-B102-741ABCD68CC0}"/>
          </ac:picMkLst>
        </pc:picChg>
        <pc:picChg chg="add mod modCrop">
          <ac:chgData name="Pieter Beerten" userId="10b7b8ae3de65dbb" providerId="LiveId" clId="{5F3A7B12-0C3C-4E1A-841E-77ACF6A9205E}" dt="2022-12-13T19:26:37.518" v="2000" actId="1076"/>
          <ac:picMkLst>
            <pc:docMk/>
            <pc:sldMk cId="2304764646" sldId="282"/>
            <ac:picMk id="11" creationId="{725245BD-D31F-7156-B1E1-1F1CC5A1F6E4}"/>
          </ac:picMkLst>
        </pc:picChg>
      </pc:sldChg>
      <pc:sldChg chg="modSp add del mod ord">
        <pc:chgData name="Pieter Beerten" userId="10b7b8ae3de65dbb" providerId="LiveId" clId="{5F3A7B12-0C3C-4E1A-841E-77ACF6A9205E}" dt="2022-12-13T19:31:12.956" v="2217" actId="2696"/>
        <pc:sldMkLst>
          <pc:docMk/>
          <pc:sldMk cId="3926342583" sldId="283"/>
        </pc:sldMkLst>
        <pc:spChg chg="mod">
          <ac:chgData name="Pieter Beerten" userId="10b7b8ae3de65dbb" providerId="LiveId" clId="{5F3A7B12-0C3C-4E1A-841E-77ACF6A9205E}" dt="2022-12-13T19:31:02.555" v="2215"/>
          <ac:spMkLst>
            <pc:docMk/>
            <pc:sldMk cId="3926342583" sldId="283"/>
            <ac:spMk id="2" creationId="{00000000-0000-0000-0000-000000000000}"/>
          </ac:spMkLst>
        </pc:spChg>
      </pc:sldChg>
      <pc:sldChg chg="addSp delSp modSp add mod delAnim modAnim modNotesTx">
        <pc:chgData name="Pieter Beerten" userId="10b7b8ae3de65dbb" providerId="LiveId" clId="{5F3A7B12-0C3C-4E1A-841E-77ACF6A9205E}" dt="2022-12-13T19:39:59.124" v="2399" actId="1076"/>
        <pc:sldMkLst>
          <pc:docMk/>
          <pc:sldMk cId="720683764" sldId="284"/>
        </pc:sldMkLst>
        <pc:spChg chg="mod">
          <ac:chgData name="Pieter Beerten" userId="10b7b8ae3de65dbb" providerId="LiveId" clId="{5F3A7B12-0C3C-4E1A-841E-77ACF6A9205E}" dt="2022-12-13T19:39:47.852" v="2397" actId="14100"/>
          <ac:spMkLst>
            <pc:docMk/>
            <pc:sldMk cId="720683764" sldId="284"/>
            <ac:spMk id="2" creationId="{00000000-0000-0000-0000-000000000000}"/>
          </ac:spMkLst>
        </pc:spChg>
        <pc:spChg chg="mod">
          <ac:chgData name="Pieter Beerten" userId="10b7b8ae3de65dbb" providerId="LiveId" clId="{5F3A7B12-0C3C-4E1A-841E-77ACF6A9205E}" dt="2022-12-13T19:39:50.948" v="2398" actId="1076"/>
          <ac:spMkLst>
            <pc:docMk/>
            <pc:sldMk cId="720683764" sldId="284"/>
            <ac:spMk id="3" creationId="{00000000-0000-0000-0000-000000000000}"/>
          </ac:spMkLst>
        </pc:spChg>
        <pc:picChg chg="add mod">
          <ac:chgData name="Pieter Beerten" userId="10b7b8ae3de65dbb" providerId="LiveId" clId="{5F3A7B12-0C3C-4E1A-841E-77ACF6A9205E}" dt="2022-12-13T19:39:59.124" v="2399" actId="1076"/>
          <ac:picMkLst>
            <pc:docMk/>
            <pc:sldMk cId="720683764" sldId="284"/>
            <ac:picMk id="5" creationId="{CC497B19-922D-9CD7-C3E2-B707C0381927}"/>
          </ac:picMkLst>
        </pc:picChg>
        <pc:picChg chg="del">
          <ac:chgData name="Pieter Beerten" userId="10b7b8ae3de65dbb" providerId="LiveId" clId="{5F3A7B12-0C3C-4E1A-841E-77ACF6A9205E}" dt="2022-12-13T19:33:07.171" v="2221" actId="478"/>
          <ac:picMkLst>
            <pc:docMk/>
            <pc:sldMk cId="720683764" sldId="284"/>
            <ac:picMk id="6" creationId="{AB8382F5-54FD-D090-E19D-889C3DF87217}"/>
          </ac:picMkLst>
        </pc:picChg>
        <pc:picChg chg="del">
          <ac:chgData name="Pieter Beerten" userId="10b7b8ae3de65dbb" providerId="LiveId" clId="{5F3A7B12-0C3C-4E1A-841E-77ACF6A9205E}" dt="2022-12-13T19:33:09.030" v="2222" actId="478"/>
          <ac:picMkLst>
            <pc:docMk/>
            <pc:sldMk cId="720683764" sldId="284"/>
            <ac:picMk id="8" creationId="{09A9A2D7-0704-6299-F5CE-6ADC0D57593A}"/>
          </ac:picMkLst>
        </pc:picChg>
      </pc:sldChg>
      <pc:sldChg chg="add del">
        <pc:chgData name="Pieter Beerten" userId="10b7b8ae3de65dbb" providerId="LiveId" clId="{5F3A7B12-0C3C-4E1A-841E-77ACF6A9205E}" dt="2022-12-13T19:31:21.884" v="2219"/>
        <pc:sldMkLst>
          <pc:docMk/>
          <pc:sldMk cId="781265407" sldId="285"/>
        </pc:sldMkLst>
      </pc:sldChg>
      <pc:sldChg chg="addSp delSp modSp add mod modNotesTx">
        <pc:chgData name="Pieter Beerten" userId="10b7b8ae3de65dbb" providerId="LiveId" clId="{5F3A7B12-0C3C-4E1A-841E-77ACF6A9205E}" dt="2022-12-13T19:58:12.978" v="2691" actId="790"/>
        <pc:sldMkLst>
          <pc:docMk/>
          <pc:sldMk cId="3841317376" sldId="285"/>
        </pc:sldMkLst>
        <pc:spChg chg="mod">
          <ac:chgData name="Pieter Beerten" userId="10b7b8ae3de65dbb" providerId="LiveId" clId="{5F3A7B12-0C3C-4E1A-841E-77ACF6A9205E}" dt="2022-12-13T19:58:12.978" v="2691" actId="790"/>
          <ac:spMkLst>
            <pc:docMk/>
            <pc:sldMk cId="3841317376" sldId="285"/>
            <ac:spMk id="3" creationId="{00000000-0000-0000-0000-000000000000}"/>
          </ac:spMkLst>
        </pc:spChg>
        <pc:spChg chg="add mod">
          <ac:chgData name="Pieter Beerten" userId="10b7b8ae3de65dbb" providerId="LiveId" clId="{5F3A7B12-0C3C-4E1A-841E-77ACF6A9205E}" dt="2022-12-13T19:47:25.086" v="2571" actId="1076"/>
          <ac:spMkLst>
            <pc:docMk/>
            <pc:sldMk cId="3841317376" sldId="285"/>
            <ac:spMk id="7" creationId="{8D0432A8-F959-D7B9-8E17-3046F06C5919}"/>
          </ac:spMkLst>
        </pc:spChg>
        <pc:spChg chg="add mod">
          <ac:chgData name="Pieter Beerten" userId="10b7b8ae3de65dbb" providerId="LiveId" clId="{5F3A7B12-0C3C-4E1A-841E-77ACF6A9205E}" dt="2022-12-13T19:47:34.905" v="2573" actId="1076"/>
          <ac:spMkLst>
            <pc:docMk/>
            <pc:sldMk cId="3841317376" sldId="285"/>
            <ac:spMk id="8" creationId="{A412802F-918E-0BE0-FEA0-7BC5785EFD00}"/>
          </ac:spMkLst>
        </pc:spChg>
        <pc:graphicFrameChg chg="add mod modGraphic">
          <ac:chgData name="Pieter Beerten" userId="10b7b8ae3de65dbb" providerId="LiveId" clId="{5F3A7B12-0C3C-4E1A-841E-77ACF6A9205E}" dt="2022-12-13T19:55:36.161" v="2646" actId="20577"/>
          <ac:graphicFrameMkLst>
            <pc:docMk/>
            <pc:sldMk cId="3841317376" sldId="285"/>
            <ac:graphicFrameMk id="4" creationId="{33F44303-F83D-BA36-D441-4DD396E32A91}"/>
          </ac:graphicFrameMkLst>
        </pc:graphicFrameChg>
        <pc:graphicFrameChg chg="add mod modGraphic">
          <ac:chgData name="Pieter Beerten" userId="10b7b8ae3de65dbb" providerId="LiveId" clId="{5F3A7B12-0C3C-4E1A-841E-77ACF6A9205E}" dt="2022-12-13T19:55:20.945" v="2641" actId="20577"/>
          <ac:graphicFrameMkLst>
            <pc:docMk/>
            <pc:sldMk cId="3841317376" sldId="285"/>
            <ac:graphicFrameMk id="6" creationId="{64F4560E-B4E4-660C-923E-115AAEE143BD}"/>
          </ac:graphicFrameMkLst>
        </pc:graphicFrameChg>
        <pc:picChg chg="del">
          <ac:chgData name="Pieter Beerten" userId="10b7b8ae3de65dbb" providerId="LiveId" clId="{5F3A7B12-0C3C-4E1A-841E-77ACF6A9205E}" dt="2022-12-13T19:40:44.242" v="2401" actId="478"/>
          <ac:picMkLst>
            <pc:docMk/>
            <pc:sldMk cId="3841317376" sldId="285"/>
            <ac:picMk id="5" creationId="{CC497B19-922D-9CD7-C3E2-B707C0381927}"/>
          </ac:picMkLst>
        </pc:picChg>
      </pc:sldChg>
      <pc:sldChg chg="addSp delSp modSp add del mod">
        <pc:chgData name="Pieter Beerten" userId="10b7b8ae3de65dbb" providerId="LiveId" clId="{5F3A7B12-0C3C-4E1A-841E-77ACF6A9205E}" dt="2022-12-13T19:58:48.003" v="2696" actId="47"/>
        <pc:sldMkLst>
          <pc:docMk/>
          <pc:sldMk cId="3053606091" sldId="286"/>
        </pc:sldMkLst>
        <pc:spChg chg="add del mod">
          <ac:chgData name="Pieter Beerten" userId="10b7b8ae3de65dbb" providerId="LiveId" clId="{5F3A7B12-0C3C-4E1A-841E-77ACF6A9205E}" dt="2022-12-13T19:58:33.225" v="2693"/>
          <ac:spMkLst>
            <pc:docMk/>
            <pc:sldMk cId="3053606091" sldId="286"/>
            <ac:spMk id="5" creationId="{3EF8615C-3424-ECF7-EBE5-DFDE6A2E9D1D}"/>
          </ac:spMkLst>
        </pc:spChg>
        <pc:spChg chg="add mod">
          <ac:chgData name="Pieter Beerten" userId="10b7b8ae3de65dbb" providerId="LiveId" clId="{5F3A7B12-0C3C-4E1A-841E-77ACF6A9205E}" dt="2022-12-13T19:58:39.763" v="2694"/>
          <ac:spMkLst>
            <pc:docMk/>
            <pc:sldMk cId="3053606091" sldId="286"/>
            <ac:spMk id="9" creationId="{13FD380F-C25F-8ED4-D989-985EE7B59014}"/>
          </ac:spMkLst>
        </pc:spChg>
        <pc:graphicFrameChg chg="modGraphic">
          <ac:chgData name="Pieter Beerten" userId="10b7b8ae3de65dbb" providerId="LiveId" clId="{5F3A7B12-0C3C-4E1A-841E-77ACF6A9205E}" dt="2022-12-13T19:57:01.081" v="2649" actId="113"/>
          <ac:graphicFrameMkLst>
            <pc:docMk/>
            <pc:sldMk cId="3053606091" sldId="286"/>
            <ac:graphicFrameMk id="4" creationId="{33F44303-F83D-BA36-D441-4DD396E32A91}"/>
          </ac:graphicFrameMkLst>
        </pc:graphicFrameChg>
      </pc:sldChg>
      <pc:sldChg chg="modSp add mod">
        <pc:chgData name="Pieter Beerten" userId="10b7b8ae3de65dbb" providerId="LiveId" clId="{5F3A7B12-0C3C-4E1A-841E-77ACF6A9205E}" dt="2022-12-13T19:58:53.819" v="2698" actId="113"/>
        <pc:sldMkLst>
          <pc:docMk/>
          <pc:sldMk cId="1702590303" sldId="287"/>
        </pc:sldMkLst>
        <pc:graphicFrameChg chg="modGraphic">
          <ac:chgData name="Pieter Beerten" userId="10b7b8ae3de65dbb" providerId="LiveId" clId="{5F3A7B12-0C3C-4E1A-841E-77ACF6A9205E}" dt="2022-12-13T19:58:53.819" v="2698" actId="113"/>
          <ac:graphicFrameMkLst>
            <pc:docMk/>
            <pc:sldMk cId="1702590303" sldId="287"/>
            <ac:graphicFrameMk id="4" creationId="{33F44303-F83D-BA36-D441-4DD396E32A91}"/>
          </ac:graphicFrameMkLst>
        </pc:graphicFrameChg>
      </pc:sldChg>
      <pc:sldChg chg="addSp delSp modSp add mod modNotesTx">
        <pc:chgData name="Pieter Beerten" userId="10b7b8ae3de65dbb" providerId="LiveId" clId="{5F3A7B12-0C3C-4E1A-841E-77ACF6A9205E}" dt="2022-12-13T20:03:53.212" v="2806" actId="20577"/>
        <pc:sldMkLst>
          <pc:docMk/>
          <pc:sldMk cId="3537897629" sldId="288"/>
        </pc:sldMkLst>
        <pc:spChg chg="mod">
          <ac:chgData name="Pieter Beerten" userId="10b7b8ae3de65dbb" providerId="LiveId" clId="{5F3A7B12-0C3C-4E1A-841E-77ACF6A9205E}" dt="2022-12-13T20:00:00.315" v="2700"/>
          <ac:spMkLst>
            <pc:docMk/>
            <pc:sldMk cId="3537897629" sldId="288"/>
            <ac:spMk id="2" creationId="{00000000-0000-0000-0000-000000000000}"/>
          </ac:spMkLst>
        </pc:spChg>
        <pc:spChg chg="del">
          <ac:chgData name="Pieter Beerten" userId="10b7b8ae3de65dbb" providerId="LiveId" clId="{5F3A7B12-0C3C-4E1A-841E-77ACF6A9205E}" dt="2022-12-13T20:02:37.502" v="2702" actId="478"/>
          <ac:spMkLst>
            <pc:docMk/>
            <pc:sldMk cId="3537897629" sldId="288"/>
            <ac:spMk id="3" creationId="{00000000-0000-0000-0000-000000000000}"/>
          </ac:spMkLst>
        </pc:spChg>
        <pc:spChg chg="add del mod">
          <ac:chgData name="Pieter Beerten" userId="10b7b8ae3de65dbb" providerId="LiveId" clId="{5F3A7B12-0C3C-4E1A-841E-77ACF6A9205E}" dt="2022-12-13T20:02:39.384" v="2703" actId="478"/>
          <ac:spMkLst>
            <pc:docMk/>
            <pc:sldMk cId="3537897629" sldId="288"/>
            <ac:spMk id="6" creationId="{917C7CA3-228A-67DD-0FCE-05FEDFF22204}"/>
          </ac:spMkLst>
        </pc:spChg>
        <pc:picChg chg="del">
          <ac:chgData name="Pieter Beerten" userId="10b7b8ae3de65dbb" providerId="LiveId" clId="{5F3A7B12-0C3C-4E1A-841E-77ACF6A9205E}" dt="2022-12-13T20:02:41.486" v="2704" actId="478"/>
          <ac:picMkLst>
            <pc:docMk/>
            <pc:sldMk cId="3537897629" sldId="288"/>
            <ac:picMk id="5" creationId="{8C6327CC-534E-C975-81E7-6EAFCE006A12}"/>
          </ac:picMkLst>
        </pc:picChg>
        <pc:picChg chg="add mod">
          <ac:chgData name="Pieter Beerten" userId="10b7b8ae3de65dbb" providerId="LiveId" clId="{5F3A7B12-0C3C-4E1A-841E-77ACF6A9205E}" dt="2022-12-13T20:03:08.991" v="2711" actId="1076"/>
          <ac:picMkLst>
            <pc:docMk/>
            <pc:sldMk cId="3537897629" sldId="288"/>
            <ac:picMk id="8" creationId="{F0CE12B4-B92A-BC9C-8C05-679BE17254F1}"/>
          </ac:picMkLst>
        </pc:picChg>
      </pc:sldChg>
      <pc:sldChg chg="addSp delSp modSp add mod modAnim modNotesTx">
        <pc:chgData name="Pieter Beerten" userId="10b7b8ae3de65dbb" providerId="LiveId" clId="{5F3A7B12-0C3C-4E1A-841E-77ACF6A9205E}" dt="2022-12-13T20:21:30.635" v="3190" actId="20577"/>
        <pc:sldMkLst>
          <pc:docMk/>
          <pc:sldMk cId="2205896928" sldId="289"/>
        </pc:sldMkLst>
        <pc:spChg chg="del">
          <ac:chgData name="Pieter Beerten" userId="10b7b8ae3de65dbb" providerId="LiveId" clId="{5F3A7B12-0C3C-4E1A-841E-77ACF6A9205E}" dt="2022-12-13T20:07:14.923" v="2819" actId="478"/>
          <ac:spMkLst>
            <pc:docMk/>
            <pc:sldMk cId="2205896928" sldId="289"/>
            <ac:spMk id="3" creationId="{00000000-0000-0000-0000-000000000000}"/>
          </ac:spMkLst>
        </pc:spChg>
        <pc:spChg chg="add del mod">
          <ac:chgData name="Pieter Beerten" userId="10b7b8ae3de65dbb" providerId="LiveId" clId="{5F3A7B12-0C3C-4E1A-841E-77ACF6A9205E}" dt="2022-12-13T20:07:16.785" v="2820" actId="478"/>
          <ac:spMkLst>
            <pc:docMk/>
            <pc:sldMk cId="2205896928" sldId="289"/>
            <ac:spMk id="6" creationId="{ED331FE1-2918-EDF8-C0E9-AC0FB52822ED}"/>
          </ac:spMkLst>
        </pc:spChg>
        <pc:spChg chg="add del mod">
          <ac:chgData name="Pieter Beerten" userId="10b7b8ae3de65dbb" providerId="LiveId" clId="{5F3A7B12-0C3C-4E1A-841E-77ACF6A9205E}" dt="2022-12-13T20:18:21.881" v="3074" actId="255"/>
          <ac:spMkLst>
            <pc:docMk/>
            <pc:sldMk cId="2205896928" sldId="289"/>
            <ac:spMk id="10" creationId="{F8E145A2-E1CE-F337-FE39-D63E49349BBB}"/>
          </ac:spMkLst>
        </pc:spChg>
        <pc:spChg chg="add del mod">
          <ac:chgData name="Pieter Beerten" userId="10b7b8ae3de65dbb" providerId="LiveId" clId="{5F3A7B12-0C3C-4E1A-841E-77ACF6A9205E}" dt="2022-12-13T20:18:18.564" v="3073"/>
          <ac:spMkLst>
            <pc:docMk/>
            <pc:sldMk cId="2205896928" sldId="289"/>
            <ac:spMk id="11" creationId="{2C5CCE23-3A18-2F15-B2AE-5B11DD3A8521}"/>
          </ac:spMkLst>
        </pc:spChg>
        <pc:spChg chg="add mod">
          <ac:chgData name="Pieter Beerten" userId="10b7b8ae3de65dbb" providerId="LiveId" clId="{5F3A7B12-0C3C-4E1A-841E-77ACF6A9205E}" dt="2022-12-13T20:18:35.841" v="3089" actId="20577"/>
          <ac:spMkLst>
            <pc:docMk/>
            <pc:sldMk cId="2205896928" sldId="289"/>
            <ac:spMk id="12" creationId="{DB8B8426-1AB0-A741-9428-39612D49CE73}"/>
          </ac:spMkLst>
        </pc:spChg>
        <pc:graphicFrameChg chg="add mod modGraphic">
          <ac:chgData name="Pieter Beerten" userId="10b7b8ae3de65dbb" providerId="LiveId" clId="{5F3A7B12-0C3C-4E1A-841E-77ACF6A9205E}" dt="2022-12-13T20:20:03.847" v="3099" actId="1076"/>
          <ac:graphicFrameMkLst>
            <pc:docMk/>
            <pc:sldMk cId="2205896928" sldId="289"/>
            <ac:graphicFrameMk id="7" creationId="{A887CBE6-F695-637D-3AD7-89357D09CA73}"/>
          </ac:graphicFrameMkLst>
        </pc:graphicFrameChg>
        <pc:graphicFrameChg chg="add mod modGraphic">
          <ac:chgData name="Pieter Beerten" userId="10b7b8ae3de65dbb" providerId="LiveId" clId="{5F3A7B12-0C3C-4E1A-841E-77ACF6A9205E}" dt="2022-12-13T20:20:17.870" v="3101" actId="1076"/>
          <ac:graphicFrameMkLst>
            <pc:docMk/>
            <pc:sldMk cId="2205896928" sldId="289"/>
            <ac:graphicFrameMk id="8" creationId="{DB3034C5-DF25-4C97-00FC-5E3D70DA5DC4}"/>
          </ac:graphicFrameMkLst>
        </pc:graphicFrameChg>
        <pc:graphicFrameChg chg="add mod">
          <ac:chgData name="Pieter Beerten" userId="10b7b8ae3de65dbb" providerId="LiveId" clId="{5F3A7B12-0C3C-4E1A-841E-77ACF6A9205E}" dt="2022-12-13T20:11:24.529" v="2943"/>
          <ac:graphicFrameMkLst>
            <pc:docMk/>
            <pc:sldMk cId="2205896928" sldId="289"/>
            <ac:graphicFrameMk id="9" creationId="{D9B08B44-009C-0A16-001B-A1957C36C2B9}"/>
          </ac:graphicFrameMkLst>
        </pc:graphicFrameChg>
        <pc:picChg chg="del">
          <ac:chgData name="Pieter Beerten" userId="10b7b8ae3de65dbb" providerId="LiveId" clId="{5F3A7B12-0C3C-4E1A-841E-77ACF6A9205E}" dt="2022-12-13T20:07:13.426" v="2818" actId="478"/>
          <ac:picMkLst>
            <pc:docMk/>
            <pc:sldMk cId="2205896928" sldId="289"/>
            <ac:picMk id="5" creationId="{8C6327CC-534E-C975-81E7-6EAFCE006A12}"/>
          </ac:picMkLst>
        </pc:picChg>
      </pc:sldChg>
      <pc:sldChg chg="add">
        <pc:chgData name="Pieter Beerten" userId="10b7b8ae3de65dbb" providerId="LiveId" clId="{5F3A7B12-0C3C-4E1A-841E-77ACF6A9205E}" dt="2022-12-13T20:19:26.273" v="3094" actId="2890"/>
        <pc:sldMkLst>
          <pc:docMk/>
          <pc:sldMk cId="3255624872" sldId="290"/>
        </pc:sldMkLst>
      </pc:sldChg>
      <pc:sldChg chg="modSp add mod ord modAnim modNotesTx">
        <pc:chgData name="Pieter Beerten" userId="10b7b8ae3de65dbb" providerId="LiveId" clId="{5F3A7B12-0C3C-4E1A-841E-77ACF6A9205E}" dt="2022-12-13T20:38:10.387" v="3741" actId="20577"/>
        <pc:sldMkLst>
          <pc:docMk/>
          <pc:sldMk cId="264446651" sldId="291"/>
        </pc:sldMkLst>
        <pc:spChg chg="mod">
          <ac:chgData name="Pieter Beerten" userId="10b7b8ae3de65dbb" providerId="LiveId" clId="{5F3A7B12-0C3C-4E1A-841E-77ACF6A9205E}" dt="2022-12-13T20:24:41.538" v="3211" actId="20577"/>
          <ac:spMkLst>
            <pc:docMk/>
            <pc:sldMk cId="264446651" sldId="291"/>
            <ac:spMk id="2" creationId="{00000000-0000-0000-0000-000000000000}"/>
          </ac:spMkLst>
        </pc:spChg>
        <pc:spChg chg="mod">
          <ac:chgData name="Pieter Beerten" userId="10b7b8ae3de65dbb" providerId="LiveId" clId="{5F3A7B12-0C3C-4E1A-841E-77ACF6A9205E}" dt="2022-12-13T20:37:48.740" v="3737" actId="20577"/>
          <ac:spMkLst>
            <pc:docMk/>
            <pc:sldMk cId="264446651" sldId="291"/>
            <ac:spMk id="3" creationId="{00000000-0000-0000-0000-000000000000}"/>
          </ac:spMkLst>
        </pc:spChg>
        <pc:picChg chg="mod">
          <ac:chgData name="Pieter Beerten" userId="10b7b8ae3de65dbb" providerId="LiveId" clId="{5F3A7B12-0C3C-4E1A-841E-77ACF6A9205E}" dt="2022-12-13T20:27:41.267" v="3512" actId="1076"/>
          <ac:picMkLst>
            <pc:docMk/>
            <pc:sldMk cId="264446651" sldId="291"/>
            <ac:picMk id="6" creationId="{AB8382F5-54FD-D090-E19D-889C3DF87217}"/>
          </ac:picMkLst>
        </pc:picChg>
        <pc:picChg chg="mod">
          <ac:chgData name="Pieter Beerten" userId="10b7b8ae3de65dbb" providerId="LiveId" clId="{5F3A7B12-0C3C-4E1A-841E-77ACF6A9205E}" dt="2022-12-13T20:24:56.833" v="3213" actId="14826"/>
          <ac:picMkLst>
            <pc:docMk/>
            <pc:sldMk cId="264446651" sldId="291"/>
            <ac:picMk id="8" creationId="{09A9A2D7-0704-6299-F5CE-6ADC0D57593A}"/>
          </ac:picMkLst>
        </pc:picChg>
      </pc:sldChg>
      <pc:sldChg chg="addSp delSp modSp add mod delAnim modAnim modNotesTx">
        <pc:chgData name="Pieter Beerten" userId="10b7b8ae3de65dbb" providerId="LiveId" clId="{5F3A7B12-0C3C-4E1A-841E-77ACF6A9205E}" dt="2022-12-13T20:48:02.763" v="4055"/>
        <pc:sldMkLst>
          <pc:docMk/>
          <pc:sldMk cId="3672776696" sldId="292"/>
        </pc:sldMkLst>
        <pc:spChg chg="del">
          <ac:chgData name="Pieter Beerten" userId="10b7b8ae3de65dbb" providerId="LiveId" clId="{5F3A7B12-0C3C-4E1A-841E-77ACF6A9205E}" dt="2022-12-13T20:31:05.977" v="3621" actId="478"/>
          <ac:spMkLst>
            <pc:docMk/>
            <pc:sldMk cId="3672776696" sldId="292"/>
            <ac:spMk id="3" creationId="{00000000-0000-0000-0000-000000000000}"/>
          </ac:spMkLst>
        </pc:spChg>
        <pc:spChg chg="add del mod">
          <ac:chgData name="Pieter Beerten" userId="10b7b8ae3de65dbb" providerId="LiveId" clId="{5F3A7B12-0C3C-4E1A-841E-77ACF6A9205E}" dt="2022-12-13T20:31:09.492" v="3622" actId="478"/>
          <ac:spMkLst>
            <pc:docMk/>
            <pc:sldMk cId="3672776696" sldId="292"/>
            <ac:spMk id="5" creationId="{E4B52E5E-4F1D-FC40-9D8E-943D018590B7}"/>
          </ac:spMkLst>
        </pc:spChg>
        <pc:spChg chg="add mod">
          <ac:chgData name="Pieter Beerten" userId="10b7b8ae3de65dbb" providerId="LiveId" clId="{5F3A7B12-0C3C-4E1A-841E-77ACF6A9205E}" dt="2022-12-13T20:32:41.218" v="3645" actId="122"/>
          <ac:spMkLst>
            <pc:docMk/>
            <pc:sldMk cId="3672776696" sldId="292"/>
            <ac:spMk id="12" creationId="{29398EFC-37F4-69E0-37C3-808BA83EC28A}"/>
          </ac:spMkLst>
        </pc:spChg>
        <pc:spChg chg="add mod">
          <ac:chgData name="Pieter Beerten" userId="10b7b8ae3de65dbb" providerId="LiveId" clId="{5F3A7B12-0C3C-4E1A-841E-77ACF6A9205E}" dt="2022-12-13T20:32:52.155" v="3649" actId="20577"/>
          <ac:spMkLst>
            <pc:docMk/>
            <pc:sldMk cId="3672776696" sldId="292"/>
            <ac:spMk id="13" creationId="{24BEBF49-A36B-E8EC-52C7-BAA1381F37B8}"/>
          </ac:spMkLst>
        </pc:spChg>
        <pc:spChg chg="add mod">
          <ac:chgData name="Pieter Beerten" userId="10b7b8ae3de65dbb" providerId="LiveId" clId="{5F3A7B12-0C3C-4E1A-841E-77ACF6A9205E}" dt="2022-12-13T20:46:35.929" v="4043" actId="113"/>
          <ac:spMkLst>
            <pc:docMk/>
            <pc:sldMk cId="3672776696" sldId="292"/>
            <ac:spMk id="14" creationId="{E81D450E-8D1E-66F7-10FE-72B05CBBB5EB}"/>
          </ac:spMkLst>
        </pc:spChg>
        <pc:spChg chg="add del mod">
          <ac:chgData name="Pieter Beerten" userId="10b7b8ae3de65dbb" providerId="LiveId" clId="{5F3A7B12-0C3C-4E1A-841E-77ACF6A9205E}" dt="2022-12-13T20:45:19.806" v="4020" actId="478"/>
          <ac:spMkLst>
            <pc:docMk/>
            <pc:sldMk cId="3672776696" sldId="292"/>
            <ac:spMk id="15" creationId="{97120A3B-7CA4-84B8-EA12-424E01BD57A3}"/>
          </ac:spMkLst>
        </pc:spChg>
        <pc:spChg chg="add mod">
          <ac:chgData name="Pieter Beerten" userId="10b7b8ae3de65dbb" providerId="LiveId" clId="{5F3A7B12-0C3C-4E1A-841E-77ACF6A9205E}" dt="2022-12-13T20:47:01.100" v="4052" actId="20577"/>
          <ac:spMkLst>
            <pc:docMk/>
            <pc:sldMk cId="3672776696" sldId="292"/>
            <ac:spMk id="16" creationId="{EB9F0D65-A374-F6DB-9055-7688B886C6F9}"/>
          </ac:spMkLst>
        </pc:spChg>
        <pc:picChg chg="del">
          <ac:chgData name="Pieter Beerten" userId="10b7b8ae3de65dbb" providerId="LiveId" clId="{5F3A7B12-0C3C-4E1A-841E-77ACF6A9205E}" dt="2022-12-13T20:31:00.928" v="3619" actId="478"/>
          <ac:picMkLst>
            <pc:docMk/>
            <pc:sldMk cId="3672776696" sldId="292"/>
            <ac:picMk id="6" creationId="{AB8382F5-54FD-D090-E19D-889C3DF87217}"/>
          </ac:picMkLst>
        </pc:picChg>
        <pc:picChg chg="del">
          <ac:chgData name="Pieter Beerten" userId="10b7b8ae3de65dbb" providerId="LiveId" clId="{5F3A7B12-0C3C-4E1A-841E-77ACF6A9205E}" dt="2022-12-13T20:31:02.652" v="3620" actId="478"/>
          <ac:picMkLst>
            <pc:docMk/>
            <pc:sldMk cId="3672776696" sldId="292"/>
            <ac:picMk id="8" creationId="{09A9A2D7-0704-6299-F5CE-6ADC0D57593A}"/>
          </ac:picMkLst>
        </pc:picChg>
        <pc:picChg chg="add mod">
          <ac:chgData name="Pieter Beerten" userId="10b7b8ae3de65dbb" providerId="LiveId" clId="{5F3A7B12-0C3C-4E1A-841E-77ACF6A9205E}" dt="2022-12-13T20:46:11.340" v="4039" actId="1076"/>
          <ac:picMkLst>
            <pc:docMk/>
            <pc:sldMk cId="3672776696" sldId="292"/>
            <ac:picMk id="9" creationId="{9A19B757-8840-DF14-F06A-45AFEFC46B5B}"/>
          </ac:picMkLst>
        </pc:picChg>
        <pc:picChg chg="add mod">
          <ac:chgData name="Pieter Beerten" userId="10b7b8ae3de65dbb" providerId="LiveId" clId="{5F3A7B12-0C3C-4E1A-841E-77ACF6A9205E}" dt="2022-12-13T20:31:53.917" v="3631" actId="1076"/>
          <ac:picMkLst>
            <pc:docMk/>
            <pc:sldMk cId="3672776696" sldId="292"/>
            <ac:picMk id="11" creationId="{1F099C2A-4530-42E2-9C4B-C497BFF4A249}"/>
          </ac:picMkLst>
        </pc:picChg>
        <pc:picChg chg="add mod">
          <ac:chgData name="Pieter Beerten" userId="10b7b8ae3de65dbb" providerId="LiveId" clId="{5F3A7B12-0C3C-4E1A-841E-77ACF6A9205E}" dt="2022-12-13T20:46:01.142" v="4034" actId="571"/>
          <ac:picMkLst>
            <pc:docMk/>
            <pc:sldMk cId="3672776696" sldId="292"/>
            <ac:picMk id="17" creationId="{0931AA96-B231-5CEE-D9E9-4B297F495A39}"/>
          </ac:picMkLst>
        </pc:picChg>
        <pc:picChg chg="add mod">
          <ac:chgData name="Pieter Beerten" userId="10b7b8ae3de65dbb" providerId="LiveId" clId="{5F3A7B12-0C3C-4E1A-841E-77ACF6A9205E}" dt="2022-12-13T20:46:08.965" v="4038" actId="571"/>
          <ac:picMkLst>
            <pc:docMk/>
            <pc:sldMk cId="3672776696" sldId="292"/>
            <ac:picMk id="18" creationId="{05F7C27B-B417-C99B-D244-7E2121A02C90}"/>
          </ac:picMkLst>
        </pc:picChg>
      </pc:sldChg>
      <pc:sldChg chg="addSp delSp modSp add mod ord modNotesTx">
        <pc:chgData name="Pieter Beerten" userId="10b7b8ae3de65dbb" providerId="LiveId" clId="{5F3A7B12-0C3C-4E1A-841E-77ACF6A9205E}" dt="2022-12-13T20:54:25.292" v="4138" actId="20577"/>
        <pc:sldMkLst>
          <pc:docMk/>
          <pc:sldMk cId="1256345492" sldId="293"/>
        </pc:sldMkLst>
        <pc:spChg chg="mod">
          <ac:chgData name="Pieter Beerten" userId="10b7b8ae3de65dbb" providerId="LiveId" clId="{5F3A7B12-0C3C-4E1A-841E-77ACF6A9205E}" dt="2022-12-13T20:49:10.789" v="4075" actId="20577"/>
          <ac:spMkLst>
            <pc:docMk/>
            <pc:sldMk cId="1256345492" sldId="293"/>
            <ac:spMk id="2" creationId="{00000000-0000-0000-0000-000000000000}"/>
          </ac:spMkLst>
        </pc:spChg>
        <pc:spChg chg="del">
          <ac:chgData name="Pieter Beerten" userId="10b7b8ae3de65dbb" providerId="LiveId" clId="{5F3A7B12-0C3C-4E1A-841E-77ACF6A9205E}" dt="2022-12-13T20:49:22.988" v="4078" actId="478"/>
          <ac:spMkLst>
            <pc:docMk/>
            <pc:sldMk cId="1256345492" sldId="293"/>
            <ac:spMk id="3" creationId="{00000000-0000-0000-0000-000000000000}"/>
          </ac:spMkLst>
        </pc:spChg>
        <pc:spChg chg="mod">
          <ac:chgData name="Pieter Beerten" userId="10b7b8ae3de65dbb" providerId="LiveId" clId="{5F3A7B12-0C3C-4E1A-841E-77ACF6A9205E}" dt="2022-12-13T20:49:53.015" v="4096" actId="20577"/>
          <ac:spMkLst>
            <pc:docMk/>
            <pc:sldMk cId="1256345492" sldId="293"/>
            <ac:spMk id="4" creationId="{00000000-0000-0000-0000-000000000000}"/>
          </ac:spMkLst>
        </pc:spChg>
        <pc:spChg chg="mod">
          <ac:chgData name="Pieter Beerten" userId="10b7b8ae3de65dbb" providerId="LiveId" clId="{5F3A7B12-0C3C-4E1A-841E-77ACF6A9205E}" dt="2022-12-13T20:50:00.559" v="4113" actId="20577"/>
          <ac:spMkLst>
            <pc:docMk/>
            <pc:sldMk cId="1256345492" sldId="293"/>
            <ac:spMk id="5" creationId="{00000000-0000-0000-0000-000000000000}"/>
          </ac:spMkLst>
        </pc:spChg>
        <pc:spChg chg="del">
          <ac:chgData name="Pieter Beerten" userId="10b7b8ae3de65dbb" providerId="LiveId" clId="{5F3A7B12-0C3C-4E1A-841E-77ACF6A9205E}" dt="2022-12-13T20:49:35.638" v="4082" actId="478"/>
          <ac:spMkLst>
            <pc:docMk/>
            <pc:sldMk cId="1256345492" sldId="293"/>
            <ac:spMk id="6" creationId="{00000000-0000-0000-0000-000000000000}"/>
          </ac:spMkLst>
        </pc:spChg>
        <pc:spChg chg="del">
          <ac:chgData name="Pieter Beerten" userId="10b7b8ae3de65dbb" providerId="LiveId" clId="{5F3A7B12-0C3C-4E1A-841E-77ACF6A9205E}" dt="2022-12-13T20:49:18.638" v="4076" actId="478"/>
          <ac:spMkLst>
            <pc:docMk/>
            <pc:sldMk cId="1256345492" sldId="293"/>
            <ac:spMk id="8" creationId="{00000000-0000-0000-0000-000000000000}"/>
          </ac:spMkLst>
        </pc:spChg>
        <pc:spChg chg="mod">
          <ac:chgData name="Pieter Beerten" userId="10b7b8ae3de65dbb" providerId="LiveId" clId="{5F3A7B12-0C3C-4E1A-841E-77ACF6A9205E}" dt="2022-12-13T20:49:40.457" v="4085" actId="20577"/>
          <ac:spMkLst>
            <pc:docMk/>
            <pc:sldMk cId="1256345492" sldId="293"/>
            <ac:spMk id="9" creationId="{00000000-0000-0000-0000-000000000000}"/>
          </ac:spMkLst>
        </pc:spChg>
        <pc:spChg chg="mod">
          <ac:chgData name="Pieter Beerten" userId="10b7b8ae3de65dbb" providerId="LiveId" clId="{5F3A7B12-0C3C-4E1A-841E-77ACF6A9205E}" dt="2022-12-13T20:49:43.802" v="4087" actId="20577"/>
          <ac:spMkLst>
            <pc:docMk/>
            <pc:sldMk cId="1256345492" sldId="293"/>
            <ac:spMk id="10" creationId="{00000000-0000-0000-0000-000000000000}"/>
          </ac:spMkLst>
        </pc:spChg>
        <pc:spChg chg="del">
          <ac:chgData name="Pieter Beerten" userId="10b7b8ae3de65dbb" providerId="LiveId" clId="{5F3A7B12-0C3C-4E1A-841E-77ACF6A9205E}" dt="2022-12-13T20:49:31.522" v="4080" actId="478"/>
          <ac:spMkLst>
            <pc:docMk/>
            <pc:sldMk cId="1256345492" sldId="293"/>
            <ac:spMk id="11" creationId="{00000000-0000-0000-0000-000000000000}"/>
          </ac:spMkLst>
        </pc:spChg>
        <pc:spChg chg="add del mod">
          <ac:chgData name="Pieter Beerten" userId="10b7b8ae3de65dbb" providerId="LiveId" clId="{5F3A7B12-0C3C-4E1A-841E-77ACF6A9205E}" dt="2022-12-13T20:49:20.317" v="4077" actId="478"/>
          <ac:spMkLst>
            <pc:docMk/>
            <pc:sldMk cId="1256345492" sldId="293"/>
            <ac:spMk id="12" creationId="{4BB25A2E-D5F2-9BA8-E8B0-4AE28B13CD5E}"/>
          </ac:spMkLst>
        </pc:spChg>
        <pc:spChg chg="add del mod">
          <ac:chgData name="Pieter Beerten" userId="10b7b8ae3de65dbb" providerId="LiveId" clId="{5F3A7B12-0C3C-4E1A-841E-77ACF6A9205E}" dt="2022-12-13T20:49:26.503" v="4079" actId="478"/>
          <ac:spMkLst>
            <pc:docMk/>
            <pc:sldMk cId="1256345492" sldId="293"/>
            <ac:spMk id="14" creationId="{DC9E8518-9CDB-6DEE-5333-60440EDF10AA}"/>
          </ac:spMkLst>
        </pc:spChg>
        <pc:spChg chg="add del mod">
          <ac:chgData name="Pieter Beerten" userId="10b7b8ae3de65dbb" providerId="LiveId" clId="{5F3A7B12-0C3C-4E1A-841E-77ACF6A9205E}" dt="2022-12-13T20:49:33.616" v="4081" actId="478"/>
          <ac:spMkLst>
            <pc:docMk/>
            <pc:sldMk cId="1256345492" sldId="293"/>
            <ac:spMk id="16" creationId="{6A43D465-5EB8-F64E-4C33-4ED2893AB4D2}"/>
          </ac:spMkLst>
        </pc:spChg>
        <pc:spChg chg="add del mod">
          <ac:chgData name="Pieter Beerten" userId="10b7b8ae3de65dbb" providerId="LiveId" clId="{5F3A7B12-0C3C-4E1A-841E-77ACF6A9205E}" dt="2022-12-13T20:49:37.361" v="4083" actId="478"/>
          <ac:spMkLst>
            <pc:docMk/>
            <pc:sldMk cId="1256345492" sldId="293"/>
            <ac:spMk id="18" creationId="{DA2C2106-6115-30AF-E321-98CB5EA5F3BA}"/>
          </ac:spMkLst>
        </pc:spChg>
        <pc:picChg chg="add mod">
          <ac:chgData name="Pieter Beerten" userId="10b7b8ae3de65dbb" providerId="LiveId" clId="{5F3A7B12-0C3C-4E1A-841E-77ACF6A9205E}" dt="2022-12-13T20:52:48.644" v="4122" actId="1076"/>
          <ac:picMkLst>
            <pc:docMk/>
            <pc:sldMk cId="1256345492" sldId="293"/>
            <ac:picMk id="20" creationId="{D3FF381D-A560-6F0F-72BE-3D78287FD5E1}"/>
          </ac:picMkLst>
        </pc:picChg>
      </pc:sldChg>
      <pc:sldChg chg="new del">
        <pc:chgData name="Pieter Beerten" userId="10b7b8ae3de65dbb" providerId="LiveId" clId="{5F3A7B12-0C3C-4E1A-841E-77ACF6A9205E}" dt="2022-12-13T20:54:57.798" v="4140" actId="680"/>
        <pc:sldMkLst>
          <pc:docMk/>
          <pc:sldMk cId="3360580597" sldId="294"/>
        </pc:sldMkLst>
      </pc:sldChg>
      <pc:sldChg chg="addSp delSp modSp new mod ord modShow">
        <pc:chgData name="Pieter Beerten" userId="10b7b8ae3de65dbb" providerId="LiveId" clId="{5F3A7B12-0C3C-4E1A-841E-77ACF6A9205E}" dt="2022-12-13T20:58:27.276" v="4161"/>
        <pc:sldMkLst>
          <pc:docMk/>
          <pc:sldMk cId="3567337169" sldId="294"/>
        </pc:sldMkLst>
        <pc:spChg chg="del">
          <ac:chgData name="Pieter Beerten" userId="10b7b8ae3de65dbb" providerId="LiveId" clId="{5F3A7B12-0C3C-4E1A-841E-77ACF6A9205E}" dt="2022-12-13T20:56:44.439" v="4151" actId="478"/>
          <ac:spMkLst>
            <pc:docMk/>
            <pc:sldMk cId="3567337169" sldId="294"/>
            <ac:spMk id="2" creationId="{A81DD51E-E9B5-217E-9F93-397D0653619C}"/>
          </ac:spMkLst>
        </pc:spChg>
        <pc:spChg chg="del">
          <ac:chgData name="Pieter Beerten" userId="10b7b8ae3de65dbb" providerId="LiveId" clId="{5F3A7B12-0C3C-4E1A-841E-77ACF6A9205E}" dt="2022-12-13T20:55:18.410" v="4142" actId="478"/>
          <ac:spMkLst>
            <pc:docMk/>
            <pc:sldMk cId="3567337169" sldId="294"/>
            <ac:spMk id="3" creationId="{35097A61-50DC-B37F-6BEC-A24DE649C0B7}"/>
          </ac:spMkLst>
        </pc:spChg>
        <pc:picChg chg="add mod">
          <ac:chgData name="Pieter Beerten" userId="10b7b8ae3de65dbb" providerId="LiveId" clId="{5F3A7B12-0C3C-4E1A-841E-77ACF6A9205E}" dt="2022-12-13T20:57:08.848" v="4158" actId="1076"/>
          <ac:picMkLst>
            <pc:docMk/>
            <pc:sldMk cId="3567337169" sldId="294"/>
            <ac:picMk id="5" creationId="{D8FC5E12-8535-49B0-9C1B-4A2CCE92E24E}"/>
          </ac:picMkLst>
        </pc:picChg>
        <pc:picChg chg="add mod">
          <ac:chgData name="Pieter Beerten" userId="10b7b8ae3de65dbb" providerId="LiveId" clId="{5F3A7B12-0C3C-4E1A-841E-77ACF6A9205E}" dt="2022-12-13T20:57:04.426" v="4157" actId="1076"/>
          <ac:picMkLst>
            <pc:docMk/>
            <pc:sldMk cId="3567337169" sldId="294"/>
            <ac:picMk id="7" creationId="{126C8FB8-11C2-3024-EC8B-3AB10EE78EBC}"/>
          </ac:picMkLst>
        </pc:picChg>
      </pc:sldChg>
      <pc:sldChg chg="addSp delSp modSp add mod ord delAnim modNotesTx">
        <pc:chgData name="Pieter Beerten" userId="10b7b8ae3de65dbb" providerId="LiveId" clId="{5F3A7B12-0C3C-4E1A-841E-77ACF6A9205E}" dt="2022-12-13T21:03:44.987" v="4331" actId="20577"/>
        <pc:sldMkLst>
          <pc:docMk/>
          <pc:sldMk cId="3359441257" sldId="295"/>
        </pc:sldMkLst>
        <pc:spChg chg="mod">
          <ac:chgData name="Pieter Beerten" userId="10b7b8ae3de65dbb" providerId="LiveId" clId="{5F3A7B12-0C3C-4E1A-841E-77ACF6A9205E}" dt="2022-12-13T20:59:18.349" v="4199" actId="20577"/>
          <ac:spMkLst>
            <pc:docMk/>
            <pc:sldMk cId="3359441257" sldId="295"/>
            <ac:spMk id="2" creationId="{00000000-0000-0000-0000-000000000000}"/>
          </ac:spMkLst>
        </pc:spChg>
        <pc:spChg chg="mod">
          <ac:chgData name="Pieter Beerten" userId="10b7b8ae3de65dbb" providerId="LiveId" clId="{5F3A7B12-0C3C-4E1A-841E-77ACF6A9205E}" dt="2022-12-13T21:02:53.909" v="4298" actId="790"/>
          <ac:spMkLst>
            <pc:docMk/>
            <pc:sldMk cId="3359441257" sldId="295"/>
            <ac:spMk id="3" creationId="{00000000-0000-0000-0000-000000000000}"/>
          </ac:spMkLst>
        </pc:spChg>
        <pc:picChg chg="add mod">
          <ac:chgData name="Pieter Beerten" userId="10b7b8ae3de65dbb" providerId="LiveId" clId="{5F3A7B12-0C3C-4E1A-841E-77ACF6A9205E}" dt="2022-12-13T21:00:08.301" v="4211" actId="1076"/>
          <ac:picMkLst>
            <pc:docMk/>
            <pc:sldMk cId="3359441257" sldId="295"/>
            <ac:picMk id="5" creationId="{AE48ACEC-68C6-58FF-17E5-020B8B7AE05A}"/>
          </ac:picMkLst>
        </pc:picChg>
        <pc:picChg chg="del">
          <ac:chgData name="Pieter Beerten" userId="10b7b8ae3de65dbb" providerId="LiveId" clId="{5F3A7B12-0C3C-4E1A-841E-77ACF6A9205E}" dt="2022-12-13T20:59:28.475" v="4200" actId="478"/>
          <ac:picMkLst>
            <pc:docMk/>
            <pc:sldMk cId="3359441257" sldId="295"/>
            <ac:picMk id="6" creationId="{AB8382F5-54FD-D090-E19D-889C3DF87217}"/>
          </ac:picMkLst>
        </pc:picChg>
        <pc:picChg chg="del">
          <ac:chgData name="Pieter Beerten" userId="10b7b8ae3de65dbb" providerId="LiveId" clId="{5F3A7B12-0C3C-4E1A-841E-77ACF6A9205E}" dt="2022-12-13T20:59:28.918" v="4201" actId="478"/>
          <ac:picMkLst>
            <pc:docMk/>
            <pc:sldMk cId="3359441257" sldId="295"/>
            <ac:picMk id="8" creationId="{09A9A2D7-0704-6299-F5CE-6ADC0D57593A}"/>
          </ac:picMkLst>
        </pc:picChg>
      </pc:sldChg>
      <pc:sldChg chg="addSp delSp modSp add mod modNotesTx">
        <pc:chgData name="Pieter Beerten" userId="10b7b8ae3de65dbb" providerId="LiveId" clId="{5F3A7B12-0C3C-4E1A-841E-77ACF6A9205E}" dt="2022-12-13T21:06:22.001" v="4474" actId="20577"/>
        <pc:sldMkLst>
          <pc:docMk/>
          <pc:sldMk cId="731892943" sldId="296"/>
        </pc:sldMkLst>
        <pc:spChg chg="mod">
          <ac:chgData name="Pieter Beerten" userId="10b7b8ae3de65dbb" providerId="LiveId" clId="{5F3A7B12-0C3C-4E1A-841E-77ACF6A9205E}" dt="2022-12-13T21:03:18.058" v="4308" actId="20577"/>
          <ac:spMkLst>
            <pc:docMk/>
            <pc:sldMk cId="731892943" sldId="296"/>
            <ac:spMk id="2" creationId="{00000000-0000-0000-0000-000000000000}"/>
          </ac:spMkLst>
        </pc:spChg>
        <pc:spChg chg="mod">
          <ac:chgData name="Pieter Beerten" userId="10b7b8ae3de65dbb" providerId="LiveId" clId="{5F3A7B12-0C3C-4E1A-841E-77ACF6A9205E}" dt="2022-12-13T21:05:54.152" v="4375" actId="20577"/>
          <ac:spMkLst>
            <pc:docMk/>
            <pc:sldMk cId="731892943" sldId="296"/>
            <ac:spMk id="3" creationId="{00000000-0000-0000-0000-000000000000}"/>
          </ac:spMkLst>
        </pc:spChg>
        <pc:picChg chg="del">
          <ac:chgData name="Pieter Beerten" userId="10b7b8ae3de65dbb" providerId="LiveId" clId="{5F3A7B12-0C3C-4E1A-841E-77ACF6A9205E}" dt="2022-12-13T21:04:14.789" v="4358" actId="478"/>
          <ac:picMkLst>
            <pc:docMk/>
            <pc:sldMk cId="731892943" sldId="296"/>
            <ac:picMk id="5" creationId="{AE48ACEC-68C6-58FF-17E5-020B8B7AE05A}"/>
          </ac:picMkLst>
        </pc:picChg>
        <pc:picChg chg="add mod">
          <ac:chgData name="Pieter Beerten" userId="10b7b8ae3de65dbb" providerId="LiveId" clId="{5F3A7B12-0C3C-4E1A-841E-77ACF6A9205E}" dt="2022-12-13T21:04:52.643" v="4366" actId="1076"/>
          <ac:picMkLst>
            <pc:docMk/>
            <pc:sldMk cId="731892943" sldId="296"/>
            <ac:picMk id="6" creationId="{80F57CC8-6D83-8D03-2AD5-57117D10AF5A}"/>
          </ac:picMkLst>
        </pc:picChg>
      </pc:sldChg>
      <pc:sldChg chg="modSp add mod modNotesTx">
        <pc:chgData name="Pieter Beerten" userId="10b7b8ae3de65dbb" providerId="LiveId" clId="{5F3A7B12-0C3C-4E1A-841E-77ACF6A9205E}" dt="2022-12-13T21:18:57.357" v="4815" actId="20577"/>
        <pc:sldMkLst>
          <pc:docMk/>
          <pc:sldMk cId="2856790054" sldId="297"/>
        </pc:sldMkLst>
        <pc:spChg chg="mod">
          <ac:chgData name="Pieter Beerten" userId="10b7b8ae3de65dbb" providerId="LiveId" clId="{5F3A7B12-0C3C-4E1A-841E-77ACF6A9205E}" dt="2022-12-13T21:07:27.285" v="4479" actId="20577"/>
          <ac:spMkLst>
            <pc:docMk/>
            <pc:sldMk cId="2856790054" sldId="297"/>
            <ac:spMk id="2" creationId="{00000000-0000-0000-0000-000000000000}"/>
          </ac:spMkLst>
        </pc:spChg>
        <pc:spChg chg="mod">
          <ac:chgData name="Pieter Beerten" userId="10b7b8ae3de65dbb" providerId="LiveId" clId="{5F3A7B12-0C3C-4E1A-841E-77ACF6A9205E}" dt="2022-12-13T21:11:50.579" v="4626"/>
          <ac:spMkLst>
            <pc:docMk/>
            <pc:sldMk cId="2856790054" sldId="297"/>
            <ac:spMk id="3" creationId="{00000000-0000-0000-0000-000000000000}"/>
          </ac:spMkLst>
        </pc:spChg>
        <pc:picChg chg="mod">
          <ac:chgData name="Pieter Beerten" userId="10b7b8ae3de65dbb" providerId="LiveId" clId="{5F3A7B12-0C3C-4E1A-841E-77ACF6A9205E}" dt="2022-12-13T21:14:57.281" v="4700" actId="1076"/>
          <ac:picMkLst>
            <pc:docMk/>
            <pc:sldMk cId="2856790054" sldId="297"/>
            <ac:picMk id="5" creationId="{8C6327CC-534E-C975-81E7-6EAFCE006A12}"/>
          </ac:picMkLst>
        </pc:picChg>
      </pc:sldChg>
      <pc:sldChg chg="addSp delSp modSp add mod">
        <pc:chgData name="Pieter Beerten" userId="10b7b8ae3de65dbb" providerId="LiveId" clId="{5F3A7B12-0C3C-4E1A-841E-77ACF6A9205E}" dt="2022-12-13T21:18:00.756" v="4764" actId="1076"/>
        <pc:sldMkLst>
          <pc:docMk/>
          <pc:sldMk cId="942226255" sldId="298"/>
        </pc:sldMkLst>
        <pc:graphicFrameChg chg="add mod modGraphic">
          <ac:chgData name="Pieter Beerten" userId="10b7b8ae3de65dbb" providerId="LiveId" clId="{5F3A7B12-0C3C-4E1A-841E-77ACF6A9205E}" dt="2022-12-13T21:18:00.756" v="4764" actId="1076"/>
          <ac:graphicFrameMkLst>
            <pc:docMk/>
            <pc:sldMk cId="942226255" sldId="298"/>
            <ac:graphicFrameMk id="4" creationId="{A50C575B-080D-8713-D5B8-99835517A9E8}"/>
          </ac:graphicFrameMkLst>
        </pc:graphicFrameChg>
        <pc:picChg chg="del">
          <ac:chgData name="Pieter Beerten" userId="10b7b8ae3de65dbb" providerId="LiveId" clId="{5F3A7B12-0C3C-4E1A-841E-77ACF6A9205E}" dt="2022-12-13T21:15:11.885" v="4702" actId="478"/>
          <ac:picMkLst>
            <pc:docMk/>
            <pc:sldMk cId="942226255" sldId="298"/>
            <ac:picMk id="5" creationId="{8C6327CC-534E-C975-81E7-6EAFCE006A12}"/>
          </ac:picMkLst>
        </pc:picChg>
      </pc:sldChg>
      <pc:sldMasterChg chg="modSp mod">
        <pc:chgData name="Pieter Beerten" userId="10b7b8ae3de65dbb" providerId="LiveId" clId="{5F3A7B12-0C3C-4E1A-841E-77ACF6A9205E}" dt="2022-12-13T20:05:27.895" v="2817" actId="255"/>
        <pc:sldMasterMkLst>
          <pc:docMk/>
          <pc:sldMasterMk cId="2447900341" sldId="2147483718"/>
        </pc:sldMasterMkLst>
        <pc:spChg chg="mod">
          <ac:chgData name="Pieter Beerten" userId="10b7b8ae3de65dbb" providerId="LiveId" clId="{5F3A7B12-0C3C-4E1A-841E-77ACF6A9205E}" dt="2022-12-13T20:05:27.895" v="2817" actId="255"/>
          <ac:spMkLst>
            <pc:docMk/>
            <pc:sldMasterMk cId="2447900341" sldId="2147483718"/>
            <ac:spMk id="11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179AA-4A50-4F90-80DA-F8289B511D89}" type="datetimeFigureOut">
              <a:rPr lang="fr-BE" smtClean="0"/>
              <a:t>13-12-22</a:t>
            </a:fld>
            <a:endParaRPr lang="fr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8E8E4-87F3-420F-8B16-5A2047EAB20C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47442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556EB-5C46-4556-B6B9-ADE43D09CF46}" type="datetimeFigureOut">
              <a:rPr lang="fr-BE" smtClean="0"/>
              <a:t>13-12-22</a:t>
            </a:fld>
            <a:endParaRPr lang="fr-B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F2C25-99DC-4E03-B761-F0DD23C54933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28317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2C25-99DC-4E03-B761-F0DD23C54933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1835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2C25-99DC-4E03-B761-F0DD23C54933}" type="slidenum">
              <a:rPr lang="fr-BE" smtClean="0"/>
              <a:t>11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54290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Want to be in far field =&gt; planar waves (less variability in measurements)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2C25-99DC-4E03-B761-F0DD23C54933}" type="slidenum">
              <a:rPr lang="fr-BE" smtClean="0"/>
              <a:t>12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63406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Least restrictive formula (minimal distance for which all equations are valid)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2C25-99DC-4E03-B761-F0DD23C54933}" type="slidenum">
              <a:rPr lang="fr-BE" smtClean="0"/>
              <a:t>13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20735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2C25-99DC-4E03-B761-F0DD23C54933}" type="slidenum">
              <a:rPr lang="fr-BE" smtClean="0"/>
              <a:t>14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8510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Impedance matching to reduce reflections =&gt; better performance (max range + lifetime)</a:t>
            </a:r>
          </a:p>
          <a:p>
            <a:endParaRPr lang="en-US" noProof="0" dirty="0"/>
          </a:p>
          <a:p>
            <a:r>
              <a:rPr lang="en-US" noProof="0" dirty="0"/>
              <a:t>Displace working point @ center frequency to center of smith chart (|reflection coefficient| = 0)</a:t>
            </a:r>
          </a:p>
          <a:p>
            <a:endParaRPr lang="en-US" noProof="0" dirty="0"/>
          </a:p>
          <a:p>
            <a:r>
              <a:rPr lang="en-US" noProof="0" dirty="0"/>
              <a:t>Velocity factor cable 66%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2C25-99DC-4E03-B761-F0DD23C54933}" type="slidenum">
              <a:rPr lang="fr-BE" smtClean="0"/>
              <a:t>15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48141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Infinite number of solutions separated by multiple of half wavelength =&gt; cost efficiency (prefer shorted stub)!</a:t>
            </a:r>
          </a:p>
          <a:p>
            <a:endParaRPr lang="en-US" noProof="0" dirty="0"/>
          </a:p>
          <a:p>
            <a:r>
              <a:rPr lang="en-US" noProof="0" dirty="0"/>
              <a:t>Red part: distance stub from load</a:t>
            </a:r>
          </a:p>
          <a:p>
            <a:r>
              <a:rPr lang="en-US" noProof="0" dirty="0"/>
              <a:t>Blue part: length of stub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2C25-99DC-4E03-B761-F0DD23C54933}" type="slidenum">
              <a:rPr lang="fr-BE" smtClean="0"/>
              <a:t>16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38335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1.16 GHz @ 0 dBm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2C25-99DC-4E03-B761-F0DD23C54933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363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2C25-99DC-4E03-B761-F0DD23C54933}" type="slidenum">
              <a:rPr lang="fr-BE" smtClean="0"/>
              <a:t>19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31010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-90° (towards transmitter)</a:t>
            </a:r>
          </a:p>
          <a:p>
            <a:endParaRPr lang="en-US" noProof="0" dirty="0"/>
          </a:p>
          <a:p>
            <a:r>
              <a:rPr lang="en-US" noProof="0" dirty="0"/>
              <a:t>As from 45° on, the ground plane provokes additional reflections =&gt; loss of power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2C25-99DC-4E03-B761-F0DD23C54933}" type="slidenum">
              <a:rPr lang="fr-BE" smtClean="0"/>
              <a:t>20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76713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E: the intensity of the electric field at the position of the antenna (measured with EMD) [V/m] =&gt; serves as reference</a:t>
            </a:r>
          </a:p>
          <a:p>
            <a:endParaRPr lang="en-GB" noProof="0" dirty="0"/>
          </a:p>
          <a:p>
            <a:r>
              <a:rPr lang="en-GB" noProof="0" dirty="0"/>
              <a:t>P_{SA}: the received power, measured with the spectrum </a:t>
            </a:r>
            <a:r>
              <a:rPr lang="en-GB" noProof="0" dirty="0" err="1"/>
              <a:t>analyzer</a:t>
            </a:r>
            <a:r>
              <a:rPr lang="en-GB" noProof="0" dirty="0"/>
              <a:t> [W]    </a:t>
            </a:r>
          </a:p>
          <a:p>
            <a:endParaRPr lang="en-GB" noProof="0" dirty="0"/>
          </a:p>
          <a:p>
            <a:r>
              <a:rPr lang="en-GB" noProof="0" dirty="0" err="1"/>
              <a:t>G_r</a:t>
            </a:r>
            <a:r>
              <a:rPr lang="en-GB" noProof="0" dirty="0"/>
              <a:t>: the gain of the receiving antenna [</a:t>
            </a:r>
            <a:r>
              <a:rPr lang="en-GB" noProof="0" dirty="0" err="1"/>
              <a:t>dBi</a:t>
            </a:r>
            <a:r>
              <a:rPr lang="en-GB" noProof="0" dirty="0"/>
              <a:t>]    </a:t>
            </a:r>
          </a:p>
          <a:p>
            <a:endParaRPr lang="en-GB" noProof="0" dirty="0"/>
          </a:p>
          <a:p>
            <a:r>
              <a:rPr lang="en-GB" noProof="0" dirty="0" err="1"/>
              <a:t>Att</a:t>
            </a:r>
            <a:r>
              <a:rPr lang="en-GB" noProof="0" dirty="0"/>
              <a:t>: the attenuation of the cable [dB]</a:t>
            </a:r>
          </a:p>
          <a:p>
            <a:endParaRPr lang="en-GB" noProof="0" dirty="0"/>
          </a:p>
          <a:p>
            <a:r>
              <a:rPr lang="en-GB" noProof="0" dirty="0"/>
              <a:t>EMD: electromagnetic field measurement device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2C25-99DC-4E03-B761-F0DD23C54933}" type="slidenum">
              <a:rPr lang="fr-BE" smtClean="0"/>
              <a:t>21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53968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Antenna is made out of chassis of a drone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2C25-99DC-4E03-B761-F0DD23C54933}" type="slidenum">
              <a:rPr lang="fr-BE" smtClean="0"/>
              <a:t>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451957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E: the intensity of the electric field at the position of the antenna (measured with EMD) [V/m] =&gt; serves as reference</a:t>
            </a:r>
          </a:p>
          <a:p>
            <a:endParaRPr lang="en-GB" noProof="0" dirty="0"/>
          </a:p>
          <a:p>
            <a:r>
              <a:rPr lang="en-GB" noProof="0" dirty="0"/>
              <a:t>P_{SA}: the received power, measured with the spectrum </a:t>
            </a:r>
            <a:r>
              <a:rPr lang="en-GB" noProof="0" dirty="0" err="1"/>
              <a:t>analyzer</a:t>
            </a:r>
            <a:r>
              <a:rPr lang="en-GB" noProof="0" dirty="0"/>
              <a:t> [W]    </a:t>
            </a:r>
          </a:p>
          <a:p>
            <a:endParaRPr lang="en-GB" noProof="0" dirty="0"/>
          </a:p>
          <a:p>
            <a:r>
              <a:rPr lang="en-GB" noProof="0" dirty="0" err="1"/>
              <a:t>G_r</a:t>
            </a:r>
            <a:r>
              <a:rPr lang="en-GB" noProof="0" dirty="0"/>
              <a:t>: the gain of the receiving antenna [</a:t>
            </a:r>
            <a:r>
              <a:rPr lang="en-GB" noProof="0" dirty="0" err="1"/>
              <a:t>dBi</a:t>
            </a:r>
            <a:r>
              <a:rPr lang="en-GB" noProof="0" dirty="0"/>
              <a:t>]    </a:t>
            </a:r>
          </a:p>
          <a:p>
            <a:endParaRPr lang="en-GB" noProof="0" dirty="0"/>
          </a:p>
          <a:p>
            <a:r>
              <a:rPr lang="en-GB" noProof="0" dirty="0" err="1"/>
              <a:t>Att</a:t>
            </a:r>
            <a:r>
              <a:rPr lang="en-GB" noProof="0" dirty="0"/>
              <a:t>: the attenuation of the cable [dB]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2C25-99DC-4E03-B761-F0DD23C54933}" type="slidenum">
              <a:rPr lang="fr-BE" smtClean="0"/>
              <a:t>22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56074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2C25-99DC-4E03-B761-F0DD23C54933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6921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2C25-99DC-4E03-B761-F0DD23C54933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4772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2C25-99DC-4E03-B761-F0DD23C54933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4012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2C25-99DC-4E03-B761-F0DD23C54933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67830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Only magnitude of importance in our analysis</a:t>
            </a:r>
          </a:p>
          <a:p>
            <a:r>
              <a:rPr lang="en-US" noProof="0" dirty="0"/>
              <a:t>- Magnitude in log =&gt; want as negative as possible (amplitude as close to zero as possible)</a:t>
            </a:r>
          </a:p>
          <a:p>
            <a:endParaRPr lang="en-US" noProof="0" dirty="0"/>
          </a:p>
          <a:p>
            <a:r>
              <a:rPr lang="en-US" noProof="0" dirty="0"/>
              <a:t>Reflection due to discontinuity of the impedance in medium</a:t>
            </a:r>
          </a:p>
          <a:p>
            <a:endParaRPr lang="en-US" noProof="0" dirty="0"/>
          </a:p>
          <a:p>
            <a:r>
              <a:rPr lang="en-US" noProof="0" dirty="0"/>
              <a:t>2 peaks: favorable position to operate</a:t>
            </a:r>
          </a:p>
          <a:p>
            <a:endParaRPr lang="en-US" noProof="0" dirty="0"/>
          </a:p>
          <a:p>
            <a:r>
              <a:rPr lang="en-US" noProof="0" dirty="0"/>
              <a:t>Curves will be used to deduce VSWR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2C25-99DC-4E03-B761-F0DD23C54933}" type="slidenum">
              <a:rPr lang="fr-BE" smtClean="0"/>
              <a:t>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78430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Reflections cause standing waves =&gt; smaller VSWR is better</a:t>
            </a:r>
          </a:p>
          <a:p>
            <a:endParaRPr lang="en-US" noProof="0" dirty="0"/>
          </a:p>
          <a:p>
            <a:r>
              <a:rPr lang="en-US" noProof="0" dirty="0"/>
              <a:t>Similar results for both antennas, especially in working domain</a:t>
            </a:r>
          </a:p>
          <a:p>
            <a:r>
              <a:rPr lang="en-US" noProof="0" dirty="0"/>
              <a:t>Handcrafted antennas, not industrial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2C25-99DC-4E03-B761-F0DD23C54933}" type="slidenum">
              <a:rPr lang="fr-BE" smtClean="0"/>
              <a:t>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646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Verify calculations &lt;-&gt; measurement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2C25-99DC-4E03-B761-F0DD23C54933}" type="slidenum">
              <a:rPr lang="fr-BE" smtClean="0"/>
              <a:t>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52203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Bandwidth: at least 89% of incoming power transferred to antenna for radiation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2C25-99DC-4E03-B761-F0DD23C54933}" type="slidenum">
              <a:rPr lang="fr-BE" smtClean="0"/>
              <a:t>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32635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2C25-99DC-4E03-B761-F0DD23C54933}" type="slidenum">
              <a:rPr lang="fr-BE" smtClean="0"/>
              <a:t>10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04245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868436-61E3-4D76-BA88-7E0BF7E3DF6A}" type="slidenum">
              <a:rPr lang="fr-BE" smtClean="0"/>
              <a:t>‹#›</a:t>
            </a:fld>
            <a:endParaRPr lang="fr-BE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" y="-2275"/>
            <a:ext cx="12190477" cy="685714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Rectangle 7"/>
          <p:cNvSpPr/>
          <p:nvPr userDrawn="1"/>
        </p:nvSpPr>
        <p:spPr>
          <a:xfrm>
            <a:off x="0" y="5286373"/>
            <a:ext cx="220574" cy="519114"/>
          </a:xfrm>
          <a:prstGeom prst="rect">
            <a:avLst/>
          </a:prstGeom>
          <a:solidFill>
            <a:srgbClr val="F5F1E9"/>
          </a:solidFill>
          <a:ln w="12700">
            <a:miter lim="400000"/>
          </a:ln>
        </p:spPr>
        <p:txBody>
          <a:bodyPr lIns="45719" rIns="45719" anchor="ctr"/>
          <a:lstStyle/>
          <a:p>
            <a:pPr algn="just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1" name="Text Placeholder 8"/>
          <p:cNvSpPr txBox="1">
            <a:spLocks noGrp="1"/>
          </p:cNvSpPr>
          <p:nvPr>
            <p:ph type="body" sz="half" idx="13" hasCustomPrompt="1"/>
          </p:nvPr>
        </p:nvSpPr>
        <p:spPr>
          <a:xfrm>
            <a:off x="352162" y="5092589"/>
            <a:ext cx="9741407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6000" kern="0" baseline="0">
                <a:solidFill>
                  <a:srgbClr val="1A4652"/>
                </a:solidFill>
                <a:latin typeface="Palanquin Bold"/>
                <a:ea typeface="Palanquin Bold"/>
                <a:cs typeface="Palanquin Bold"/>
                <a:sym typeface="Palanquin Bold"/>
              </a:defRPr>
            </a:lvl1pPr>
          </a:lstStyle>
          <a:p>
            <a:r>
              <a:rPr lang="fr-BE" dirty="0"/>
              <a:t>Put </a:t>
            </a:r>
            <a:r>
              <a:rPr lang="fr-BE" dirty="0" err="1"/>
              <a:t>title</a:t>
            </a:r>
            <a:r>
              <a:rPr lang="fr-BE" dirty="0"/>
              <a:t> </a:t>
            </a:r>
            <a:r>
              <a:rPr lang="fr-BE" dirty="0" err="1"/>
              <a:t>here</a:t>
            </a:r>
            <a:endParaRPr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76962" y="1186891"/>
            <a:ext cx="8220788" cy="245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 cap="none" spc="300" baseline="0">
                <a:solidFill>
                  <a:srgbClr val="1A4652"/>
                </a:solidFill>
                <a:latin typeface="Palanquin Regular" panose="020B0004020203020204" pitchFamily="34" charset="0"/>
              </a:defRPr>
            </a:lvl1pPr>
          </a:lstStyle>
          <a:p>
            <a:pPr lvl="0"/>
            <a:r>
              <a:rPr lang="fr-BE" dirty="0"/>
              <a:t>Day </a:t>
            </a:r>
            <a:r>
              <a:rPr lang="fr-BE" dirty="0" err="1"/>
              <a:t>Month</a:t>
            </a:r>
            <a:r>
              <a:rPr lang="fr-BE" dirty="0"/>
              <a:t> </a:t>
            </a:r>
            <a:r>
              <a:rPr lang="fr-BE" dirty="0" err="1"/>
              <a:t>Year</a:t>
            </a:r>
            <a:endParaRPr lang="fr-BE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F9F5938-E2C8-BC4B-A548-3C47C2F9BF03}"/>
              </a:ext>
            </a:extLst>
          </p:cNvPr>
          <p:cNvSpPr/>
          <p:nvPr userDrawn="1"/>
        </p:nvSpPr>
        <p:spPr>
          <a:xfrm>
            <a:off x="475512" y="1016332"/>
            <a:ext cx="496039" cy="45720"/>
          </a:xfrm>
          <a:prstGeom prst="rect">
            <a:avLst/>
          </a:prstGeom>
          <a:solidFill>
            <a:srgbClr val="1A465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200">
                <a:solidFill>
                  <a:srgbClr val="FFFFFF"/>
                </a:solidFill>
              </a:defRPr>
            </a:pPr>
            <a:endParaRPr dirty="0">
              <a:solidFill>
                <a:srgbClr val="1A465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76962" y="436595"/>
            <a:ext cx="8233638" cy="198253"/>
          </a:xfrm>
        </p:spPr>
        <p:txBody>
          <a:bodyPr>
            <a:noAutofit/>
          </a:bodyPr>
          <a:lstStyle>
            <a:lvl1pPr>
              <a:defRPr sz="1300" cap="all" spc="300" baseline="0">
                <a:solidFill>
                  <a:srgbClr val="1A4652"/>
                </a:solidFill>
                <a:latin typeface="Palanquin Bold" panose="020B0004020203020204" pitchFamily="34" charset="0"/>
              </a:defRPr>
            </a:lvl1pPr>
          </a:lstStyle>
          <a:p>
            <a:r>
              <a:rPr lang="fr-BE" dirty="0"/>
              <a:t>DEPARTMENT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76962" y="653898"/>
            <a:ext cx="8220788" cy="237595"/>
          </a:xfrm>
        </p:spPr>
        <p:txBody>
          <a:bodyPr>
            <a:noAutofit/>
          </a:bodyPr>
          <a:lstStyle>
            <a:lvl1pPr>
              <a:defRPr sz="1300" cap="all" spc="300" baseline="0">
                <a:solidFill>
                  <a:srgbClr val="1A4652"/>
                </a:solidFill>
                <a:latin typeface="Palanquin Regular" panose="020B0004020203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fr-BE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460" y="169247"/>
            <a:ext cx="2893816" cy="847085"/>
          </a:xfrm>
          <a:prstGeom prst="rect">
            <a:avLst/>
          </a:prstGeom>
        </p:spPr>
      </p:pic>
      <p:sp>
        <p:nvSpPr>
          <p:cNvPr id="19" name="Rectangle 6"/>
          <p:cNvSpPr/>
          <p:nvPr userDrawn="1"/>
        </p:nvSpPr>
        <p:spPr>
          <a:xfrm>
            <a:off x="-2115" y="5340863"/>
            <a:ext cx="220574" cy="519114"/>
          </a:xfrm>
          <a:prstGeom prst="rect">
            <a:avLst/>
          </a:prstGeom>
          <a:solidFill>
            <a:srgbClr val="1A4652"/>
          </a:solidFill>
          <a:ln w="12700">
            <a:miter lim="400000"/>
          </a:ln>
        </p:spPr>
        <p:txBody>
          <a:bodyPr lIns="45719" rIns="45719" anchor="ctr"/>
          <a:lstStyle/>
          <a:p>
            <a:pPr algn="just">
              <a:defRPr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20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2383" y="5600420"/>
            <a:ext cx="1531717" cy="90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145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868436-61E3-4D76-BA88-7E0BF7E3DF6A}" type="slidenum">
              <a:rPr lang="fr-BE" smtClean="0"/>
              <a:t>‹#›</a:t>
            </a:fld>
            <a:endParaRPr lang="fr-BE" dirty="0"/>
          </a:p>
        </p:txBody>
      </p:sp>
      <p:sp>
        <p:nvSpPr>
          <p:cNvPr id="4" name="Rectangle 2"/>
          <p:cNvSpPr/>
          <p:nvPr userDrawn="1"/>
        </p:nvSpPr>
        <p:spPr>
          <a:xfrm>
            <a:off x="7848600" y="0"/>
            <a:ext cx="43434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7848600" cy="6858000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27" hasCustomPrompt="1"/>
          </p:nvPr>
        </p:nvSpPr>
        <p:spPr>
          <a:xfrm>
            <a:off x="8388790" y="677042"/>
            <a:ext cx="3263021" cy="500450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kumimoji="0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Palanquin Regular"/>
                <a:ea typeface="Arial"/>
                <a:cs typeface="Arial"/>
                <a:sym typeface="Arial"/>
              </a:defRPr>
            </a:lvl1pPr>
          </a:lstStyle>
          <a:p>
            <a:r>
              <a:rPr lang="fr-BE" dirty="0" err="1"/>
              <a:t>Lorem</a:t>
            </a:r>
            <a:r>
              <a:rPr lang="fr-BE" dirty="0"/>
              <a:t> </a:t>
            </a:r>
            <a:r>
              <a:rPr lang="fr-BE" dirty="0" err="1"/>
              <a:t>ipsum</a:t>
            </a:r>
            <a:r>
              <a:rPr lang="fr-BE" dirty="0"/>
              <a:t> </a:t>
            </a:r>
            <a:r>
              <a:rPr lang="fr-BE" dirty="0" err="1"/>
              <a:t>dolor</a:t>
            </a:r>
            <a:r>
              <a:rPr lang="fr-BE" dirty="0"/>
              <a:t> </a:t>
            </a:r>
            <a:r>
              <a:rPr lang="fr-BE" dirty="0" err="1"/>
              <a:t>sit</a:t>
            </a:r>
            <a:r>
              <a:rPr lang="fr-BE" dirty="0"/>
              <a:t> </a:t>
            </a:r>
            <a:r>
              <a:rPr lang="fr-BE" dirty="0" err="1"/>
              <a:t>amet</a:t>
            </a:r>
            <a:r>
              <a:rPr lang="fr-BE" dirty="0"/>
              <a:t>, </a:t>
            </a:r>
            <a:r>
              <a:rPr lang="fr-BE" dirty="0" err="1"/>
              <a:t>consectetur</a:t>
            </a:r>
            <a:r>
              <a:rPr lang="fr-BE" dirty="0"/>
              <a:t> </a:t>
            </a:r>
            <a:r>
              <a:rPr lang="fr-BE" dirty="0" err="1"/>
              <a:t>adipiscing</a:t>
            </a:r>
            <a:r>
              <a:rPr lang="fr-BE" dirty="0"/>
              <a:t> </a:t>
            </a:r>
            <a:r>
              <a:rPr lang="fr-BE" dirty="0" err="1"/>
              <a:t>elit</a:t>
            </a:r>
            <a:r>
              <a:rPr lang="fr-BE" dirty="0"/>
              <a:t>, </a:t>
            </a:r>
            <a:r>
              <a:rPr lang="fr-BE" dirty="0" err="1"/>
              <a:t>sed</a:t>
            </a:r>
            <a:r>
              <a:rPr lang="fr-BE" dirty="0"/>
              <a:t> do </a:t>
            </a:r>
            <a:r>
              <a:rPr lang="fr-BE" dirty="0" err="1"/>
              <a:t>eiusmod</a:t>
            </a:r>
            <a:r>
              <a:rPr lang="fr-BE" dirty="0"/>
              <a:t> </a:t>
            </a:r>
            <a:r>
              <a:rPr lang="fr-BE" dirty="0" err="1"/>
              <a:t>tempor</a:t>
            </a:r>
            <a:r>
              <a:rPr lang="fr-BE" dirty="0"/>
              <a:t> </a:t>
            </a:r>
            <a:r>
              <a:rPr lang="fr-BE" dirty="0" err="1"/>
              <a:t>incididunt</a:t>
            </a:r>
            <a:r>
              <a:rPr lang="fr-BE" dirty="0"/>
              <a:t> ut </a:t>
            </a:r>
            <a:r>
              <a:rPr lang="fr-BE" dirty="0" err="1"/>
              <a:t>labore</a:t>
            </a:r>
            <a:r>
              <a:rPr lang="fr-BE" dirty="0"/>
              <a:t> et </a:t>
            </a:r>
            <a:r>
              <a:rPr lang="fr-BE" dirty="0" err="1"/>
              <a:t>dolore</a:t>
            </a:r>
            <a:r>
              <a:rPr lang="fr-BE" dirty="0"/>
              <a:t> magna </a:t>
            </a:r>
            <a:r>
              <a:rPr lang="fr-BE" dirty="0" err="1"/>
              <a:t>aliqua</a:t>
            </a:r>
            <a:r>
              <a:rPr lang="fr-BE" dirty="0"/>
              <a:t>. Ut </a:t>
            </a:r>
            <a:r>
              <a:rPr lang="fr-BE" dirty="0" err="1"/>
              <a:t>enim</a:t>
            </a:r>
            <a:r>
              <a:rPr lang="fr-BE" dirty="0"/>
              <a:t> ad </a:t>
            </a:r>
            <a:r>
              <a:rPr lang="fr-BE" dirty="0" err="1"/>
              <a:t>minim</a:t>
            </a:r>
            <a:r>
              <a:rPr lang="fr-BE" dirty="0"/>
              <a:t> </a:t>
            </a:r>
            <a:r>
              <a:rPr lang="fr-BE" dirty="0" err="1"/>
              <a:t>veniam</a:t>
            </a:r>
            <a:r>
              <a:rPr lang="fr-BE" dirty="0"/>
              <a:t>, </a:t>
            </a:r>
            <a:r>
              <a:rPr lang="fr-BE" dirty="0" err="1"/>
              <a:t>quis</a:t>
            </a:r>
            <a:r>
              <a:rPr lang="fr-BE" dirty="0"/>
              <a:t> </a:t>
            </a:r>
            <a:r>
              <a:rPr lang="fr-BE" dirty="0" err="1"/>
              <a:t>nostrud</a:t>
            </a:r>
            <a:r>
              <a:rPr lang="fr-BE" dirty="0"/>
              <a:t> </a:t>
            </a:r>
            <a:r>
              <a:rPr lang="fr-BE" dirty="0" err="1"/>
              <a:t>exercitation</a:t>
            </a:r>
            <a:r>
              <a:rPr lang="fr-BE" dirty="0"/>
              <a:t> </a:t>
            </a:r>
            <a:r>
              <a:rPr lang="fr-BE" dirty="0" err="1"/>
              <a:t>ullamco</a:t>
            </a:r>
            <a:r>
              <a:rPr lang="fr-BE" dirty="0"/>
              <a:t> </a:t>
            </a:r>
            <a:r>
              <a:rPr lang="fr-BE" dirty="0" err="1"/>
              <a:t>laboris</a:t>
            </a:r>
            <a:r>
              <a:rPr lang="fr-BE" dirty="0"/>
              <a:t> </a:t>
            </a:r>
            <a:r>
              <a:rPr lang="fr-BE" dirty="0" err="1"/>
              <a:t>nisi</a:t>
            </a:r>
            <a:r>
              <a:rPr lang="fr-BE" dirty="0"/>
              <a:t> ut </a:t>
            </a:r>
            <a:r>
              <a:rPr lang="fr-BE" dirty="0" err="1"/>
              <a:t>aliquip</a:t>
            </a:r>
            <a:r>
              <a:rPr lang="fr-BE" dirty="0"/>
              <a:t> ex </a:t>
            </a:r>
            <a:r>
              <a:rPr lang="fr-BE" dirty="0" err="1"/>
              <a:t>ae</a:t>
            </a:r>
            <a:r>
              <a:rPr lang="fr-BE" dirty="0"/>
              <a:t> </a:t>
            </a:r>
            <a:r>
              <a:rPr lang="fr-BE" dirty="0" err="1"/>
              <a:t>commodo</a:t>
            </a:r>
            <a:r>
              <a:rPr lang="fr-BE" dirty="0"/>
              <a:t> </a:t>
            </a:r>
            <a:r>
              <a:rPr lang="fr-BE" dirty="0" err="1"/>
              <a:t>consequat</a:t>
            </a:r>
            <a:r>
              <a:rPr lang="fr-BE" dirty="0"/>
              <a:t>.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359097" y="64437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868436-61E3-4D76-BA88-7E0BF7E3DF6A}" type="slidenum">
              <a:rPr lang="fr-BE" smtClean="0"/>
              <a:pPr/>
              <a:t>‹#›</a:t>
            </a:fld>
            <a:endParaRPr lang="fr-BE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8"/>
          </p:nvPr>
        </p:nvSpPr>
        <p:spPr>
          <a:xfrm>
            <a:off x="0" y="0"/>
            <a:ext cx="7848600" cy="685800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fr-BE" dirty="0"/>
          </a:p>
        </p:txBody>
      </p:sp>
      <p:pic>
        <p:nvPicPr>
          <p:cNvPr id="12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5237" y="5818390"/>
            <a:ext cx="1446663" cy="85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7409" y="5835677"/>
            <a:ext cx="2893816" cy="84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4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868436-61E3-4D76-BA88-7E0BF7E3DF6A}" type="slidenum">
              <a:rPr lang="fr-BE" smtClean="0"/>
              <a:t>‹#›</a:t>
            </a:fld>
            <a:endParaRPr lang="fr-BE" dirty="0"/>
          </a:p>
        </p:txBody>
      </p:sp>
      <p:pic>
        <p:nvPicPr>
          <p:cNvPr id="10" name="Picture 4" descr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" y="427"/>
            <a:ext cx="12190478" cy="6857144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6"/>
          <p:cNvSpPr/>
          <p:nvPr userDrawn="1"/>
        </p:nvSpPr>
        <p:spPr>
          <a:xfrm>
            <a:off x="0" y="5286373"/>
            <a:ext cx="220574" cy="519114"/>
          </a:xfrm>
          <a:prstGeom prst="rect">
            <a:avLst/>
          </a:prstGeom>
          <a:solidFill>
            <a:srgbClr val="1A4652"/>
          </a:solidFill>
          <a:ln w="12700">
            <a:miter lim="400000"/>
          </a:ln>
        </p:spPr>
        <p:txBody>
          <a:bodyPr lIns="45719" rIns="45719" anchor="ctr"/>
          <a:lstStyle/>
          <a:p>
            <a:pPr algn="just">
              <a:defRPr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8460" y="169247"/>
            <a:ext cx="2893816" cy="847085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2383" y="5600420"/>
            <a:ext cx="1531717" cy="90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15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RM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868436-61E3-4D76-BA88-7E0BF7E3DF6A}" type="slidenum">
              <a:rPr lang="fr-BE" smtClean="0"/>
              <a:t>‹#›</a:t>
            </a:fld>
            <a:endParaRPr lang="fr-BE" dirty="0"/>
          </a:p>
        </p:txBody>
      </p:sp>
      <p:pic>
        <p:nvPicPr>
          <p:cNvPr id="1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"/>
            <a:ext cx="12190477" cy="685714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Rectangle 7"/>
          <p:cNvSpPr/>
          <p:nvPr userDrawn="1"/>
        </p:nvSpPr>
        <p:spPr>
          <a:xfrm>
            <a:off x="0" y="5286373"/>
            <a:ext cx="220574" cy="519114"/>
          </a:xfrm>
          <a:prstGeom prst="rect">
            <a:avLst/>
          </a:prstGeom>
          <a:solidFill>
            <a:srgbClr val="1A4652"/>
          </a:solidFill>
          <a:ln w="12700">
            <a:miter lim="400000"/>
          </a:ln>
        </p:spPr>
        <p:txBody>
          <a:bodyPr lIns="45719" rIns="45719" anchor="ctr"/>
          <a:lstStyle/>
          <a:p>
            <a:pPr algn="just">
              <a:defRPr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12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2383" y="5600420"/>
            <a:ext cx="1531717" cy="90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4957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868436-61E3-4D76-BA88-7E0BF7E3DF6A}" type="slidenum">
              <a:rPr lang="fr-BE" smtClean="0"/>
              <a:pPr/>
              <a:t>‹#›</a:t>
            </a:fld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868436-61E3-4D76-BA88-7E0BF7E3DF6A}" type="slidenum">
              <a:rPr lang="fr-BE" smtClean="0"/>
              <a:t>‹#›</a:t>
            </a:fld>
            <a:endParaRPr lang="fr-BE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" y="-2275"/>
            <a:ext cx="12190477" cy="685714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Rectangle 7"/>
          <p:cNvSpPr/>
          <p:nvPr userDrawn="1"/>
        </p:nvSpPr>
        <p:spPr>
          <a:xfrm>
            <a:off x="0" y="5286373"/>
            <a:ext cx="220574" cy="519114"/>
          </a:xfrm>
          <a:prstGeom prst="rect">
            <a:avLst/>
          </a:prstGeom>
          <a:solidFill>
            <a:srgbClr val="1A4652"/>
          </a:solidFill>
          <a:ln w="12700">
            <a:miter lim="400000"/>
          </a:ln>
        </p:spPr>
        <p:txBody>
          <a:bodyPr lIns="45719" rIns="45719" anchor="ctr"/>
          <a:lstStyle/>
          <a:p>
            <a:pPr algn="just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1" name="Text Placeholder 8"/>
          <p:cNvSpPr txBox="1">
            <a:spLocks noGrp="1"/>
          </p:cNvSpPr>
          <p:nvPr>
            <p:ph type="body" sz="half" idx="13" hasCustomPrompt="1"/>
          </p:nvPr>
        </p:nvSpPr>
        <p:spPr>
          <a:xfrm>
            <a:off x="352163" y="5092589"/>
            <a:ext cx="9612322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6000">
                <a:solidFill>
                  <a:srgbClr val="1A4652"/>
                </a:solidFill>
                <a:latin typeface="Palanquin Bold"/>
                <a:ea typeface="Palanquin Bold"/>
                <a:cs typeface="Palanquin Bold"/>
                <a:sym typeface="Palanquin Bold"/>
              </a:defRPr>
            </a:lvl1pPr>
          </a:lstStyle>
          <a:p>
            <a:r>
              <a:rPr lang="fr-BE" dirty="0"/>
              <a:t>Questions</a:t>
            </a:r>
            <a:endParaRPr dirty="0"/>
          </a:p>
        </p:txBody>
      </p:sp>
      <p:pic>
        <p:nvPicPr>
          <p:cNvPr id="13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2383" y="5600420"/>
            <a:ext cx="1531717" cy="90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8460" y="169247"/>
            <a:ext cx="2893816" cy="84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98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RMA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868436-61E3-4D76-BA88-7E0BF7E3DF6A}" type="slidenum">
              <a:rPr lang="fr-BE" smtClean="0"/>
              <a:t>‹#›</a:t>
            </a:fld>
            <a:endParaRPr lang="fr-BE" dirty="0"/>
          </a:p>
        </p:txBody>
      </p:sp>
      <p:pic>
        <p:nvPicPr>
          <p:cNvPr id="10" name="Picture 4" descr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" y="427"/>
            <a:ext cx="12190478" cy="6857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8460" y="169247"/>
            <a:ext cx="2893816" cy="847085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11058" y="839261"/>
            <a:ext cx="8769884" cy="5179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90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868436-61E3-4D76-BA88-7E0BF7E3DF6A}" type="slidenum">
              <a:rPr lang="fr-BE" smtClean="0"/>
              <a:t>‹#›</a:t>
            </a:fld>
            <a:endParaRPr lang="fr-BE" dirty="0"/>
          </a:p>
        </p:txBody>
      </p:sp>
      <p:pic>
        <p:nvPicPr>
          <p:cNvPr id="1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"/>
            <a:ext cx="12190477" cy="685714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Rectangle 7"/>
          <p:cNvSpPr/>
          <p:nvPr userDrawn="1"/>
        </p:nvSpPr>
        <p:spPr>
          <a:xfrm>
            <a:off x="0" y="5286373"/>
            <a:ext cx="220574" cy="519114"/>
          </a:xfrm>
          <a:prstGeom prst="rect">
            <a:avLst/>
          </a:prstGeom>
          <a:solidFill>
            <a:srgbClr val="1A4652"/>
          </a:solidFill>
          <a:ln w="12700">
            <a:miter lim="400000"/>
          </a:ln>
        </p:spPr>
        <p:txBody>
          <a:bodyPr lIns="45719" rIns="45719" anchor="ctr"/>
          <a:lstStyle/>
          <a:p>
            <a:pPr algn="just">
              <a:defRPr>
                <a:solidFill>
                  <a:srgbClr val="FFFFFF"/>
                </a:solidFill>
              </a:defRPr>
            </a:pPr>
            <a:endParaRPr dirty="0">
              <a:solidFill>
                <a:srgbClr val="1A4652"/>
              </a:solidFill>
            </a:endParaRPr>
          </a:p>
        </p:txBody>
      </p:sp>
      <p:sp>
        <p:nvSpPr>
          <p:cNvPr id="11" name="Text Placeholder 8"/>
          <p:cNvSpPr txBox="1">
            <a:spLocks noGrp="1"/>
          </p:cNvSpPr>
          <p:nvPr>
            <p:ph type="body" sz="half" idx="13" hasCustomPrompt="1"/>
          </p:nvPr>
        </p:nvSpPr>
        <p:spPr>
          <a:xfrm>
            <a:off x="352162" y="5092589"/>
            <a:ext cx="9613844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6000">
                <a:solidFill>
                  <a:srgbClr val="1A4652"/>
                </a:solidFill>
                <a:latin typeface="Palanquin Bold"/>
                <a:ea typeface="Palanquin Bold"/>
                <a:cs typeface="Palanquin Bold"/>
                <a:sym typeface="Palanquin Bold"/>
              </a:defRPr>
            </a:lvl1pPr>
          </a:lstStyle>
          <a:p>
            <a:r>
              <a:rPr lang="fr-BE" dirty="0"/>
              <a:t>Put </a:t>
            </a:r>
            <a:r>
              <a:rPr lang="fr-BE" dirty="0" err="1"/>
              <a:t>title</a:t>
            </a:r>
            <a:r>
              <a:rPr lang="fr-BE" dirty="0"/>
              <a:t> </a:t>
            </a:r>
            <a:r>
              <a:rPr lang="fr-BE" dirty="0" err="1"/>
              <a:t>here</a:t>
            </a:r>
            <a:endParaRPr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5B39D68-2118-624A-A3D1-0FC50A3053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2162" y="5901969"/>
            <a:ext cx="2115219" cy="956032"/>
          </a:xfrm>
          <a:prstGeom prst="rect">
            <a:avLst/>
          </a:prstGeom>
        </p:spPr>
        <p:txBody>
          <a:bodyPr/>
          <a:lstStyle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nl-NL" sz="3000" b="0" i="0" u="none" strike="noStrike" cap="none" spc="0" normalizeH="0" baseline="0" dirty="0">
                <a:ln>
                  <a:noFill/>
                </a:ln>
                <a:solidFill>
                  <a:srgbClr val="1A4652"/>
                </a:solidFill>
                <a:effectLst/>
                <a:uFillTx/>
                <a:latin typeface="Palanquin Bold"/>
                <a:ea typeface="Palanquin Bold"/>
                <a:cs typeface="Palanquin Bold"/>
                <a:sym typeface="Palanquin Bold"/>
              </a:defRPr>
            </a:lvl1pPr>
          </a:lstStyle>
          <a:p>
            <a:pPr lvl="0"/>
            <a:r>
              <a:rPr lang="en-US" dirty="0"/>
              <a:t>SUBTITLE</a:t>
            </a:r>
            <a:endParaRPr lang="nl-NL" dirty="0"/>
          </a:p>
        </p:txBody>
      </p:sp>
      <p:pic>
        <p:nvPicPr>
          <p:cNvPr id="12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2383" y="5600420"/>
            <a:ext cx="1531717" cy="90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8460" y="169247"/>
            <a:ext cx="2893816" cy="84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4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868436-61E3-4D76-BA88-7E0BF7E3DF6A}" type="slidenum">
              <a:rPr lang="fr-BE" smtClean="0"/>
              <a:t>‹#›</a:t>
            </a:fld>
            <a:endParaRPr lang="fr-BE" dirty="0"/>
          </a:p>
        </p:txBody>
      </p:sp>
      <p:pic>
        <p:nvPicPr>
          <p:cNvPr id="10" name="Picture 4" descr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" y="427"/>
            <a:ext cx="12190478" cy="6857144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6"/>
          <p:cNvSpPr/>
          <p:nvPr userDrawn="1"/>
        </p:nvSpPr>
        <p:spPr>
          <a:xfrm>
            <a:off x="0" y="5286373"/>
            <a:ext cx="220574" cy="519114"/>
          </a:xfrm>
          <a:prstGeom prst="rect">
            <a:avLst/>
          </a:prstGeom>
          <a:solidFill>
            <a:srgbClr val="1A4652"/>
          </a:solidFill>
          <a:ln w="12700">
            <a:miter lim="400000"/>
          </a:ln>
        </p:spPr>
        <p:txBody>
          <a:bodyPr lIns="45719" rIns="45719" anchor="ctr"/>
          <a:lstStyle/>
          <a:p>
            <a:pPr algn="just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4" name="TextBox 8"/>
          <p:cNvSpPr txBox="1">
            <a:spLocks noGrp="1"/>
          </p:cNvSpPr>
          <p:nvPr>
            <p:ph type="body" sz="half" idx="13" hasCustomPrompt="1"/>
          </p:nvPr>
        </p:nvSpPr>
        <p:spPr>
          <a:xfrm>
            <a:off x="352162" y="5092589"/>
            <a:ext cx="11672876" cy="101566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6000" baseline="0">
                <a:solidFill>
                  <a:srgbClr val="1A4652"/>
                </a:solidFill>
                <a:latin typeface="Palanquin Bold"/>
                <a:ea typeface="Palanquin Bold"/>
                <a:cs typeface="Palanquin Bold"/>
                <a:sym typeface="Palanquin Bold"/>
              </a:defRPr>
            </a:lvl1pPr>
          </a:lstStyle>
          <a:p>
            <a:r>
              <a:rPr lang="fr-BE" dirty="0"/>
              <a:t>Put </a:t>
            </a:r>
            <a:r>
              <a:rPr lang="fr-BE" dirty="0" err="1"/>
              <a:t>title</a:t>
            </a:r>
            <a:r>
              <a:rPr lang="fr-BE" dirty="0"/>
              <a:t> </a:t>
            </a:r>
            <a:r>
              <a:rPr lang="fr-BE" dirty="0" err="1"/>
              <a:t>here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8460" y="169247"/>
            <a:ext cx="2893816" cy="847085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2383" y="5600420"/>
            <a:ext cx="1531717" cy="90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37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2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868436-61E3-4D76-BA88-7E0BF7E3DF6A}" type="slidenum">
              <a:rPr lang="fr-BE" smtClean="0"/>
              <a:t>‹#›</a:t>
            </a:fld>
            <a:endParaRPr lang="fr-BE" dirty="0"/>
          </a:p>
        </p:txBody>
      </p:sp>
      <p:pic>
        <p:nvPicPr>
          <p:cNvPr id="10" name="Picture 4" descr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" y="427"/>
            <a:ext cx="12190478" cy="6857144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6"/>
          <p:cNvSpPr/>
          <p:nvPr userDrawn="1"/>
        </p:nvSpPr>
        <p:spPr>
          <a:xfrm>
            <a:off x="0" y="5286373"/>
            <a:ext cx="220574" cy="519114"/>
          </a:xfrm>
          <a:prstGeom prst="rect">
            <a:avLst/>
          </a:prstGeom>
          <a:solidFill>
            <a:srgbClr val="1A4652"/>
          </a:solidFill>
          <a:ln w="12700">
            <a:miter lim="400000"/>
          </a:ln>
        </p:spPr>
        <p:txBody>
          <a:bodyPr lIns="45719" rIns="45719" anchor="ctr"/>
          <a:lstStyle/>
          <a:p>
            <a:pPr algn="just">
              <a:defRPr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8460" y="169247"/>
            <a:ext cx="2893816" cy="847085"/>
          </a:xfrm>
          <a:prstGeom prst="rect">
            <a:avLst/>
          </a:prstGeom>
        </p:spPr>
      </p:pic>
      <p:sp>
        <p:nvSpPr>
          <p:cNvPr id="8" name="TextBox 8"/>
          <p:cNvSpPr txBox="1">
            <a:spLocks noGrp="1"/>
          </p:cNvSpPr>
          <p:nvPr>
            <p:ph type="body" sz="half" idx="13" hasCustomPrompt="1"/>
          </p:nvPr>
        </p:nvSpPr>
        <p:spPr>
          <a:xfrm>
            <a:off x="352162" y="5092589"/>
            <a:ext cx="11672876" cy="101566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6000" baseline="0">
                <a:solidFill>
                  <a:srgbClr val="1A4652"/>
                </a:solidFill>
                <a:latin typeface="Palanquin Bold"/>
                <a:ea typeface="Palanquin Bold"/>
                <a:cs typeface="Palanquin Bold"/>
                <a:sym typeface="Palanquin Bold"/>
              </a:defRPr>
            </a:lvl1pPr>
          </a:lstStyle>
          <a:p>
            <a:r>
              <a:rPr lang="fr-BE" dirty="0"/>
              <a:t>Put </a:t>
            </a:r>
            <a:r>
              <a:rPr lang="fr-BE" dirty="0" err="1"/>
              <a:t>title</a:t>
            </a:r>
            <a:r>
              <a:rPr lang="fr-BE" dirty="0"/>
              <a:t> </a:t>
            </a:r>
            <a:r>
              <a:rPr lang="fr-BE" dirty="0" err="1"/>
              <a:t>here</a:t>
            </a:r>
            <a:endParaRPr dirty="0"/>
          </a:p>
        </p:txBody>
      </p:sp>
      <p:pic>
        <p:nvPicPr>
          <p:cNvPr id="9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2383" y="5600420"/>
            <a:ext cx="1531717" cy="90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018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Slide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42492EFA-ABF7-5844-AC8A-8D3823339386}"/>
              </a:ext>
            </a:extLst>
          </p:cNvPr>
          <p:cNvSpPr/>
          <p:nvPr userDrawn="1"/>
        </p:nvSpPr>
        <p:spPr>
          <a:xfrm>
            <a:off x="-1" y="889092"/>
            <a:ext cx="146101" cy="351693"/>
          </a:xfrm>
          <a:prstGeom prst="rect">
            <a:avLst/>
          </a:prstGeom>
          <a:solidFill>
            <a:srgbClr val="008990"/>
          </a:solidFill>
          <a:ln w="12700">
            <a:miter lim="400000"/>
          </a:ln>
        </p:spPr>
        <p:txBody>
          <a:bodyPr lIns="45719" rIns="45719" anchor="ctr"/>
          <a:lstStyle/>
          <a:p>
            <a:pPr algn="just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81008" y="745829"/>
            <a:ext cx="11166353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4000" baseline="0">
                <a:solidFill>
                  <a:srgbClr val="008990"/>
                </a:solidFill>
                <a:latin typeface="Palanquin Bold"/>
                <a:ea typeface="Palanquin Bold"/>
                <a:cs typeface="Palanquin Bold"/>
                <a:sym typeface="Palanquin Bold"/>
              </a:defRPr>
            </a:lvl1pPr>
          </a:lstStyle>
          <a:p>
            <a:r>
              <a:rPr lang="fr-BE" dirty="0"/>
              <a:t>Put </a:t>
            </a:r>
            <a:r>
              <a:rPr lang="fr-BE" dirty="0" err="1"/>
              <a:t>title</a:t>
            </a:r>
            <a:r>
              <a:rPr lang="fr-BE" dirty="0"/>
              <a:t> </a:t>
            </a:r>
            <a:r>
              <a:rPr lang="fr-BE" dirty="0" err="1"/>
              <a:t>here</a:t>
            </a:r>
            <a:endParaRPr dirty="0"/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959338" y="2315675"/>
            <a:ext cx="948802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kumimoji="0" sz="18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Palanquin Bold" panose="020B0004020203020204" pitchFamily="34" charset="0"/>
                <a:ea typeface="Palanquin Bold" panose="020B0004020203020204" pitchFamily="34" charset="0"/>
                <a:cs typeface="Palanquin Bold" panose="020B0004020203020204" pitchFamily="34" charset="0"/>
                <a:sym typeface="Arial"/>
              </a:defRPr>
            </a:lvl1pPr>
          </a:lstStyle>
          <a:p>
            <a:r>
              <a:rPr lang="fr-BE" dirty="0"/>
              <a:t>Introduction</a:t>
            </a:r>
            <a:endParaRPr dirty="0"/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1959338" y="2944368"/>
            <a:ext cx="948802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kumimoji="0" sz="18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Palanquin Bold" panose="020B0004020203020204" pitchFamily="34" charset="0"/>
                <a:ea typeface="Palanquin Bold" panose="020B0004020203020204" pitchFamily="34" charset="0"/>
                <a:cs typeface="Palanquin Bold" panose="020B0004020203020204" pitchFamily="34" charset="0"/>
                <a:sym typeface="Arial"/>
              </a:defRPr>
            </a:lvl1pPr>
          </a:lstStyle>
          <a:p>
            <a:r>
              <a:rPr lang="fr-BE" dirty="0"/>
              <a:t>Content 1</a:t>
            </a:r>
            <a:endParaRPr dirty="0"/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1959338" y="3573061"/>
            <a:ext cx="948802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kumimoji="0" sz="18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Palanquin Bold" panose="020B0004020203020204" pitchFamily="34" charset="0"/>
                <a:ea typeface="Palanquin Bold" panose="020B0004020203020204" pitchFamily="34" charset="0"/>
                <a:cs typeface="Palanquin Bold" panose="020B0004020203020204" pitchFamily="34" charset="0"/>
                <a:sym typeface="Arial"/>
              </a:defRPr>
            </a:lvl1pPr>
          </a:lstStyle>
          <a:p>
            <a:r>
              <a:rPr lang="fr-BE" dirty="0"/>
              <a:t>Content 2</a:t>
            </a:r>
            <a:endParaRPr dirty="0"/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17" hasCustomPrompt="1"/>
          </p:nvPr>
        </p:nvSpPr>
        <p:spPr>
          <a:xfrm>
            <a:off x="1959338" y="4223394"/>
            <a:ext cx="948802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kumimoji="0" sz="18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Palanquin Bold" panose="020B0004020203020204" pitchFamily="34" charset="0"/>
                <a:ea typeface="Palanquin Bold" panose="020B0004020203020204" pitchFamily="34" charset="0"/>
                <a:cs typeface="Palanquin Bold" panose="020B0004020203020204" pitchFamily="34" charset="0"/>
                <a:sym typeface="Arial"/>
              </a:defRPr>
            </a:lvl1pPr>
          </a:lstStyle>
          <a:p>
            <a:r>
              <a:rPr lang="fr-BE" dirty="0"/>
              <a:t>Content 3</a:t>
            </a:r>
            <a:endParaRPr dirty="0"/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18" hasCustomPrompt="1"/>
          </p:nvPr>
        </p:nvSpPr>
        <p:spPr>
          <a:xfrm>
            <a:off x="1959338" y="4873947"/>
            <a:ext cx="948802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kumimoji="0" sz="18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Palanquin Bold" panose="020B0004020203020204" pitchFamily="34" charset="0"/>
                <a:ea typeface="Palanquin Bold" panose="020B0004020203020204" pitchFamily="34" charset="0"/>
                <a:cs typeface="Palanquin Bold" panose="020B0004020203020204" pitchFamily="34" charset="0"/>
                <a:sym typeface="Arial"/>
              </a:defRPr>
            </a:lvl1pPr>
          </a:lstStyle>
          <a:p>
            <a:r>
              <a:rPr lang="fr-BE" dirty="0"/>
              <a:t>Conclusion</a:t>
            </a:r>
            <a:endParaRPr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068800" y="2246070"/>
            <a:ext cx="533400" cy="498475"/>
          </a:xfrm>
          <a:prstGeom prst="rect">
            <a:avLst/>
          </a:prstGeom>
          <a:solidFill>
            <a:srgbClr val="008990"/>
          </a:solidFill>
          <a:effectLst>
            <a:softEdge rad="12700"/>
          </a:effectLst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fr-BE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68800" y="2879796"/>
            <a:ext cx="533400" cy="498475"/>
          </a:xfrm>
          <a:prstGeom prst="rect">
            <a:avLst/>
          </a:prstGeom>
          <a:solidFill>
            <a:srgbClr val="008990"/>
          </a:solidFill>
          <a:effectLst>
            <a:softEdge rad="12700"/>
          </a:effectLst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defRPr>
            </a:lvl1pPr>
          </a:lstStyle>
          <a:p>
            <a:pPr lvl="0"/>
            <a:r>
              <a:rPr lang="en-US" dirty="0"/>
              <a:t>2</a:t>
            </a:r>
            <a:endParaRPr lang="fr-BE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068800" y="3513522"/>
            <a:ext cx="533400" cy="498475"/>
          </a:xfrm>
          <a:prstGeom prst="rect">
            <a:avLst/>
          </a:prstGeom>
          <a:solidFill>
            <a:srgbClr val="008990"/>
          </a:solidFill>
          <a:effectLst>
            <a:softEdge rad="12700"/>
          </a:effectLst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defRPr>
            </a:lvl1pPr>
          </a:lstStyle>
          <a:p>
            <a:pPr lvl="0"/>
            <a:r>
              <a:rPr lang="en-US" dirty="0"/>
              <a:t>3</a:t>
            </a:r>
            <a:endParaRPr lang="fr-BE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068800" y="4158823"/>
            <a:ext cx="533400" cy="498475"/>
          </a:xfrm>
          <a:prstGeom prst="rect">
            <a:avLst/>
          </a:prstGeom>
          <a:solidFill>
            <a:srgbClr val="008990"/>
          </a:solidFill>
          <a:effectLst>
            <a:softEdge rad="12700"/>
          </a:effectLst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defRPr>
            </a:lvl1pPr>
          </a:lstStyle>
          <a:p>
            <a:pPr lvl="0"/>
            <a:r>
              <a:rPr lang="en-US" dirty="0"/>
              <a:t>4</a:t>
            </a:r>
            <a:endParaRPr lang="fr-BE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68800" y="4809698"/>
            <a:ext cx="533400" cy="498475"/>
          </a:xfrm>
          <a:prstGeom prst="rect">
            <a:avLst/>
          </a:prstGeom>
          <a:solidFill>
            <a:srgbClr val="008990"/>
          </a:solidFill>
          <a:effectLst>
            <a:softEdge rad="12700"/>
          </a:effectLst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defRPr>
            </a:lvl1pPr>
          </a:lstStyle>
          <a:p>
            <a:pPr lvl="0"/>
            <a:r>
              <a:rPr lang="en-US" dirty="0"/>
              <a:t>5</a:t>
            </a:r>
            <a:endParaRPr lang="fr-BE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7409" y="5835677"/>
            <a:ext cx="2893816" cy="848931"/>
          </a:xfrm>
          <a:prstGeom prst="rect">
            <a:avLst/>
          </a:prstGeom>
        </p:spPr>
      </p:pic>
      <p:pic>
        <p:nvPicPr>
          <p:cNvPr id="26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009" y="5729310"/>
            <a:ext cx="1446663" cy="85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Straight Connector 26"/>
          <p:cNvCxnSpPr/>
          <p:nvPr userDrawn="1"/>
        </p:nvCxnSpPr>
        <p:spPr>
          <a:xfrm flipV="1">
            <a:off x="281009" y="6570372"/>
            <a:ext cx="3643745" cy="1"/>
          </a:xfrm>
          <a:prstGeom prst="line">
            <a:avLst/>
          </a:prstGeom>
          <a:ln w="19050">
            <a:solidFill>
              <a:srgbClr val="00006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16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tured Tex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42492EFA-ABF7-5844-AC8A-8D3823339386}"/>
              </a:ext>
            </a:extLst>
          </p:cNvPr>
          <p:cNvSpPr/>
          <p:nvPr userDrawn="1"/>
        </p:nvSpPr>
        <p:spPr>
          <a:xfrm>
            <a:off x="-1" y="889092"/>
            <a:ext cx="146101" cy="351693"/>
          </a:xfrm>
          <a:prstGeom prst="rect">
            <a:avLst/>
          </a:prstGeom>
          <a:solidFill>
            <a:srgbClr val="008990"/>
          </a:solidFill>
          <a:ln w="12700">
            <a:miter lim="400000"/>
          </a:ln>
        </p:spPr>
        <p:txBody>
          <a:bodyPr lIns="45719" rIns="45719" anchor="ctr"/>
          <a:lstStyle/>
          <a:p>
            <a:pPr algn="just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81008" y="745829"/>
            <a:ext cx="11166353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4000" baseline="0">
                <a:solidFill>
                  <a:srgbClr val="008990"/>
                </a:solidFill>
                <a:latin typeface="Palanquin Bold"/>
                <a:ea typeface="Palanquin Bold"/>
                <a:cs typeface="Palanquin Bold"/>
                <a:sym typeface="Palanquin Bold"/>
              </a:defRPr>
            </a:lvl1pPr>
          </a:lstStyle>
          <a:p>
            <a:r>
              <a:rPr lang="fr-BE" dirty="0"/>
              <a:t>Put </a:t>
            </a:r>
            <a:r>
              <a:rPr lang="fr-BE" dirty="0" err="1"/>
              <a:t>title</a:t>
            </a:r>
            <a:r>
              <a:rPr lang="fr-BE" dirty="0"/>
              <a:t> </a:t>
            </a:r>
            <a:r>
              <a:rPr lang="fr-BE" dirty="0" err="1"/>
              <a:t>here</a:t>
            </a:r>
            <a:endParaRPr dirty="0"/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1959337" y="3434889"/>
            <a:ext cx="9488024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1A4652"/>
                </a:solidFill>
                <a:effectLst/>
                <a:uFillTx/>
                <a:latin typeface="Palanquin Regular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/>
              <a:t>Lorem</a:t>
            </a:r>
            <a:r>
              <a:rPr lang="fr-BE" dirty="0"/>
              <a:t> </a:t>
            </a:r>
            <a:r>
              <a:rPr lang="fr-BE" dirty="0" err="1"/>
              <a:t>ipsum</a:t>
            </a:r>
            <a:r>
              <a:rPr lang="fr-BE" dirty="0"/>
              <a:t> </a:t>
            </a:r>
            <a:r>
              <a:rPr lang="fr-BE" dirty="0" err="1"/>
              <a:t>dolor</a:t>
            </a:r>
            <a:r>
              <a:rPr lang="fr-BE" dirty="0"/>
              <a:t> </a:t>
            </a:r>
            <a:r>
              <a:rPr lang="fr-BE" dirty="0" err="1"/>
              <a:t>sit</a:t>
            </a:r>
            <a:r>
              <a:rPr lang="fr-BE" dirty="0"/>
              <a:t> </a:t>
            </a:r>
            <a:r>
              <a:rPr lang="fr-BE" dirty="0" err="1"/>
              <a:t>amet</a:t>
            </a:r>
            <a:r>
              <a:rPr lang="fr-BE" dirty="0"/>
              <a:t>, </a:t>
            </a:r>
            <a:r>
              <a:rPr lang="fr-BE" dirty="0" err="1"/>
              <a:t>consectetur</a:t>
            </a:r>
            <a:r>
              <a:rPr lang="fr-BE" dirty="0"/>
              <a:t> </a:t>
            </a:r>
            <a:r>
              <a:rPr lang="fr-BE" dirty="0" err="1"/>
              <a:t>adipiscing</a:t>
            </a:r>
            <a:r>
              <a:rPr lang="fr-BE" dirty="0"/>
              <a:t> </a:t>
            </a:r>
            <a:r>
              <a:rPr lang="fr-BE" dirty="0" err="1"/>
              <a:t>elit</a:t>
            </a:r>
            <a:r>
              <a:rPr lang="fr-BE" dirty="0"/>
              <a:t>, </a:t>
            </a:r>
            <a:r>
              <a:rPr lang="fr-BE" dirty="0" err="1"/>
              <a:t>sed</a:t>
            </a:r>
            <a:r>
              <a:rPr lang="fr-BE" dirty="0"/>
              <a:t> do </a:t>
            </a:r>
            <a:r>
              <a:rPr lang="fr-BE" dirty="0" err="1"/>
              <a:t>eiusmod</a:t>
            </a:r>
            <a:r>
              <a:rPr lang="fr-BE" dirty="0"/>
              <a:t> </a:t>
            </a:r>
            <a:r>
              <a:rPr lang="fr-BE" dirty="0" err="1"/>
              <a:t>tempor</a:t>
            </a:r>
            <a:r>
              <a:rPr lang="fr-BE" dirty="0"/>
              <a:t> </a:t>
            </a:r>
            <a:r>
              <a:rPr lang="fr-BE" dirty="0" err="1"/>
              <a:t>incididunt</a:t>
            </a:r>
            <a:r>
              <a:rPr lang="fr-BE" dirty="0"/>
              <a:t> ut </a:t>
            </a:r>
            <a:r>
              <a:rPr lang="fr-BE" dirty="0" err="1"/>
              <a:t>labore</a:t>
            </a:r>
            <a:r>
              <a:rPr lang="fr-BE" dirty="0"/>
              <a:t> et </a:t>
            </a:r>
            <a:r>
              <a:rPr lang="fr-BE" dirty="0" err="1"/>
              <a:t>dolore</a:t>
            </a:r>
            <a:r>
              <a:rPr lang="fr-BE" dirty="0"/>
              <a:t> magna </a:t>
            </a:r>
            <a:r>
              <a:rPr lang="fr-BE" dirty="0" err="1"/>
              <a:t>aliqua</a:t>
            </a:r>
            <a:r>
              <a:rPr lang="fr-BE" dirty="0"/>
              <a:t>. </a:t>
            </a: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27" hasCustomPrompt="1"/>
          </p:nvPr>
        </p:nvSpPr>
        <p:spPr>
          <a:xfrm>
            <a:off x="1959338" y="2234495"/>
            <a:ext cx="9488024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 dirty="0">
                <a:ln>
                  <a:noFill/>
                </a:ln>
                <a:solidFill>
                  <a:srgbClr val="184652"/>
                </a:solidFill>
                <a:effectLst/>
                <a:uFillTx/>
                <a:latin typeface="Palanquin Regular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/>
              <a:t>Lorem</a:t>
            </a:r>
            <a:r>
              <a:rPr lang="fr-BE" dirty="0"/>
              <a:t> </a:t>
            </a:r>
            <a:r>
              <a:rPr lang="fr-BE" dirty="0" err="1"/>
              <a:t>ipsum</a:t>
            </a:r>
            <a:r>
              <a:rPr lang="fr-BE" dirty="0"/>
              <a:t> </a:t>
            </a:r>
            <a:r>
              <a:rPr lang="fr-BE" dirty="0" err="1"/>
              <a:t>dolor</a:t>
            </a:r>
            <a:r>
              <a:rPr lang="fr-BE" dirty="0"/>
              <a:t> </a:t>
            </a:r>
            <a:r>
              <a:rPr lang="fr-BE" dirty="0" err="1"/>
              <a:t>sit</a:t>
            </a:r>
            <a:r>
              <a:rPr lang="fr-BE" dirty="0"/>
              <a:t> </a:t>
            </a:r>
            <a:r>
              <a:rPr lang="fr-BE" dirty="0" err="1"/>
              <a:t>amet</a:t>
            </a:r>
            <a:r>
              <a:rPr lang="fr-BE" dirty="0"/>
              <a:t>, </a:t>
            </a:r>
            <a:r>
              <a:rPr lang="fr-BE" dirty="0" err="1"/>
              <a:t>consectetur</a:t>
            </a:r>
            <a:r>
              <a:rPr lang="fr-BE" dirty="0"/>
              <a:t> </a:t>
            </a:r>
            <a:r>
              <a:rPr lang="fr-BE" dirty="0" err="1"/>
              <a:t>adipiscing</a:t>
            </a:r>
            <a:r>
              <a:rPr lang="fr-BE" dirty="0"/>
              <a:t> </a:t>
            </a:r>
            <a:r>
              <a:rPr lang="fr-BE" dirty="0" err="1"/>
              <a:t>elit</a:t>
            </a:r>
            <a:r>
              <a:rPr lang="fr-BE" dirty="0"/>
              <a:t>, </a:t>
            </a:r>
            <a:r>
              <a:rPr lang="fr-BE" dirty="0" err="1"/>
              <a:t>sed</a:t>
            </a:r>
            <a:r>
              <a:rPr lang="fr-BE" dirty="0"/>
              <a:t> do </a:t>
            </a:r>
            <a:r>
              <a:rPr lang="fr-BE" dirty="0" err="1"/>
              <a:t>eiusmod</a:t>
            </a:r>
            <a:r>
              <a:rPr lang="fr-BE" dirty="0"/>
              <a:t> </a:t>
            </a:r>
            <a:r>
              <a:rPr lang="fr-BE" dirty="0" err="1"/>
              <a:t>tempor</a:t>
            </a:r>
            <a:r>
              <a:rPr lang="fr-BE" dirty="0"/>
              <a:t> </a:t>
            </a:r>
            <a:r>
              <a:rPr lang="fr-BE" dirty="0" err="1"/>
              <a:t>incididunt</a:t>
            </a:r>
            <a:r>
              <a:rPr lang="fr-BE" dirty="0"/>
              <a:t> ut </a:t>
            </a:r>
            <a:r>
              <a:rPr lang="fr-BE" dirty="0" err="1"/>
              <a:t>labore</a:t>
            </a:r>
            <a:r>
              <a:rPr lang="fr-BE" dirty="0"/>
              <a:t> et </a:t>
            </a:r>
            <a:r>
              <a:rPr lang="fr-BE" dirty="0" err="1"/>
              <a:t>dolore</a:t>
            </a:r>
            <a:r>
              <a:rPr lang="fr-BE" dirty="0"/>
              <a:t> magna </a:t>
            </a:r>
            <a:r>
              <a:rPr lang="fr-BE" dirty="0" err="1"/>
              <a:t>aliqua</a:t>
            </a:r>
            <a:r>
              <a:rPr lang="fr-BE" dirty="0"/>
              <a:t>. 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28" hasCustomPrompt="1"/>
          </p:nvPr>
        </p:nvSpPr>
        <p:spPr>
          <a:xfrm>
            <a:off x="1959338" y="4635283"/>
            <a:ext cx="9488024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1A4652"/>
                </a:solidFill>
                <a:effectLst/>
                <a:uFillTx/>
                <a:latin typeface="Palanquin Regular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/>
              <a:t>Lorem</a:t>
            </a:r>
            <a:r>
              <a:rPr lang="fr-BE" dirty="0"/>
              <a:t> </a:t>
            </a:r>
            <a:r>
              <a:rPr lang="fr-BE" dirty="0" err="1"/>
              <a:t>ipsum</a:t>
            </a:r>
            <a:r>
              <a:rPr lang="fr-BE" dirty="0"/>
              <a:t> </a:t>
            </a:r>
            <a:r>
              <a:rPr lang="fr-BE" dirty="0" err="1"/>
              <a:t>dolor</a:t>
            </a:r>
            <a:r>
              <a:rPr lang="fr-BE" dirty="0"/>
              <a:t> </a:t>
            </a:r>
            <a:r>
              <a:rPr lang="fr-BE" dirty="0" err="1"/>
              <a:t>sit</a:t>
            </a:r>
            <a:r>
              <a:rPr lang="fr-BE" dirty="0"/>
              <a:t> </a:t>
            </a:r>
            <a:r>
              <a:rPr lang="fr-BE" dirty="0" err="1"/>
              <a:t>amet</a:t>
            </a:r>
            <a:r>
              <a:rPr lang="fr-BE" dirty="0"/>
              <a:t>, </a:t>
            </a:r>
            <a:r>
              <a:rPr lang="fr-BE" dirty="0" err="1"/>
              <a:t>consectetur</a:t>
            </a:r>
            <a:r>
              <a:rPr lang="fr-BE" dirty="0"/>
              <a:t> </a:t>
            </a:r>
            <a:r>
              <a:rPr lang="fr-BE" dirty="0" err="1"/>
              <a:t>adipiscing</a:t>
            </a:r>
            <a:r>
              <a:rPr lang="fr-BE" dirty="0"/>
              <a:t> </a:t>
            </a:r>
            <a:r>
              <a:rPr lang="fr-BE" dirty="0" err="1"/>
              <a:t>elit</a:t>
            </a:r>
            <a:r>
              <a:rPr lang="fr-BE" dirty="0"/>
              <a:t>, </a:t>
            </a:r>
            <a:r>
              <a:rPr lang="fr-BE" dirty="0" err="1"/>
              <a:t>sed</a:t>
            </a:r>
            <a:r>
              <a:rPr lang="fr-BE" dirty="0"/>
              <a:t> do </a:t>
            </a:r>
            <a:r>
              <a:rPr lang="fr-BE" dirty="0" err="1"/>
              <a:t>eiusmod</a:t>
            </a:r>
            <a:r>
              <a:rPr lang="fr-BE" dirty="0"/>
              <a:t> </a:t>
            </a:r>
            <a:r>
              <a:rPr lang="fr-BE" dirty="0" err="1"/>
              <a:t>tempor</a:t>
            </a:r>
            <a:r>
              <a:rPr lang="fr-BE" dirty="0"/>
              <a:t> </a:t>
            </a:r>
            <a:r>
              <a:rPr lang="fr-BE" dirty="0" err="1"/>
              <a:t>incididunt</a:t>
            </a:r>
            <a:r>
              <a:rPr lang="fr-BE" dirty="0"/>
              <a:t> ut </a:t>
            </a:r>
            <a:r>
              <a:rPr lang="fr-BE" dirty="0" err="1"/>
              <a:t>labore</a:t>
            </a:r>
            <a:r>
              <a:rPr lang="fr-BE" dirty="0"/>
              <a:t> et </a:t>
            </a:r>
            <a:r>
              <a:rPr lang="fr-BE" dirty="0" err="1"/>
              <a:t>dolore</a:t>
            </a:r>
            <a:r>
              <a:rPr lang="fr-BE" dirty="0"/>
              <a:t> magna </a:t>
            </a:r>
            <a:r>
              <a:rPr lang="fr-BE" dirty="0" err="1"/>
              <a:t>aliqua</a:t>
            </a:r>
            <a:r>
              <a:rPr lang="fr-BE" dirty="0"/>
              <a:t>. 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055131" y="2234495"/>
            <a:ext cx="690913" cy="645675"/>
          </a:xfrm>
          <a:prstGeom prst="rect">
            <a:avLst/>
          </a:prstGeom>
          <a:solidFill>
            <a:srgbClr val="008990"/>
          </a:solidFill>
          <a:effectLst>
            <a:softEdge rad="12700"/>
          </a:effectLst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Palanquin" panose="020B0004020203020204" pitchFamily="34" charset="0"/>
                <a:cs typeface="Palanquin" panose="020B000402020302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fr-BE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064972" y="3434889"/>
            <a:ext cx="690913" cy="645675"/>
          </a:xfrm>
          <a:prstGeom prst="rect">
            <a:avLst/>
          </a:prstGeom>
          <a:solidFill>
            <a:srgbClr val="008990"/>
          </a:solidFill>
          <a:effectLst>
            <a:softEdge rad="12700"/>
          </a:effectLst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Palanquin" panose="020B0004020203020204" pitchFamily="34" charset="0"/>
                <a:cs typeface="Palanquin" panose="020B0004020203020204" pitchFamily="34" charset="0"/>
              </a:defRPr>
            </a:lvl1pPr>
          </a:lstStyle>
          <a:p>
            <a:pPr lvl="0"/>
            <a:r>
              <a:rPr lang="en-US" dirty="0"/>
              <a:t>2</a:t>
            </a:r>
            <a:endParaRPr lang="fr-BE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055130" y="4635283"/>
            <a:ext cx="690913" cy="645675"/>
          </a:xfrm>
          <a:prstGeom prst="rect">
            <a:avLst/>
          </a:prstGeom>
          <a:solidFill>
            <a:srgbClr val="008990"/>
          </a:solidFill>
          <a:effectLst>
            <a:softEdge rad="12700"/>
          </a:effectLst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Palanquin" panose="020B0004020203020204" pitchFamily="34" charset="0"/>
                <a:cs typeface="Palanquin" panose="020B0004020203020204" pitchFamily="34" charset="0"/>
              </a:defRPr>
            </a:lvl1pPr>
          </a:lstStyle>
          <a:p>
            <a:pPr lvl="0"/>
            <a:r>
              <a:rPr lang="en-US" dirty="0"/>
              <a:t>3</a:t>
            </a:r>
            <a:endParaRPr lang="fr-BE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7409" y="5835677"/>
            <a:ext cx="2893816" cy="848931"/>
          </a:xfrm>
          <a:prstGeom prst="rect">
            <a:avLst/>
          </a:prstGeom>
        </p:spPr>
      </p:pic>
      <p:pic>
        <p:nvPicPr>
          <p:cNvPr id="16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009" y="5729310"/>
            <a:ext cx="1446663" cy="85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/>
          <p:cNvCxnSpPr/>
          <p:nvPr userDrawn="1"/>
        </p:nvCxnSpPr>
        <p:spPr>
          <a:xfrm flipV="1">
            <a:off x="281009" y="6570372"/>
            <a:ext cx="3643745" cy="1"/>
          </a:xfrm>
          <a:prstGeom prst="line">
            <a:avLst/>
          </a:prstGeom>
          <a:ln w="19050">
            <a:solidFill>
              <a:srgbClr val="00006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06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42492EFA-ABF7-5844-AC8A-8D3823339386}"/>
              </a:ext>
            </a:extLst>
          </p:cNvPr>
          <p:cNvSpPr/>
          <p:nvPr userDrawn="1"/>
        </p:nvSpPr>
        <p:spPr>
          <a:xfrm>
            <a:off x="-1" y="889092"/>
            <a:ext cx="146101" cy="351693"/>
          </a:xfrm>
          <a:prstGeom prst="rect">
            <a:avLst/>
          </a:prstGeom>
          <a:solidFill>
            <a:srgbClr val="008990"/>
          </a:solidFill>
          <a:ln w="12700">
            <a:miter lim="400000"/>
          </a:ln>
        </p:spPr>
        <p:txBody>
          <a:bodyPr lIns="45719" rIns="45719" anchor="ctr"/>
          <a:lstStyle/>
          <a:p>
            <a:pPr algn="just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81008" y="745829"/>
            <a:ext cx="11166353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4000" baseline="0">
                <a:solidFill>
                  <a:srgbClr val="008990"/>
                </a:solidFill>
                <a:latin typeface="Palanquin Bold"/>
                <a:ea typeface="Palanquin Bold"/>
                <a:cs typeface="Palanquin Bold"/>
                <a:sym typeface="Palanquin Bold"/>
              </a:defRPr>
            </a:lvl1pPr>
          </a:lstStyle>
          <a:p>
            <a:r>
              <a:rPr lang="fr-BE" dirty="0"/>
              <a:t>Put </a:t>
            </a:r>
            <a:r>
              <a:rPr lang="fr-BE" dirty="0" err="1"/>
              <a:t>title</a:t>
            </a:r>
            <a:r>
              <a:rPr lang="fr-BE" dirty="0"/>
              <a:t> </a:t>
            </a:r>
            <a:r>
              <a:rPr lang="fr-BE" dirty="0" err="1"/>
              <a:t>here</a:t>
            </a:r>
            <a:endParaRPr dirty="0"/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27" hasCustomPrompt="1"/>
          </p:nvPr>
        </p:nvSpPr>
        <p:spPr>
          <a:xfrm>
            <a:off x="281009" y="1779812"/>
            <a:ext cx="11237400" cy="408947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184652"/>
                </a:solidFill>
                <a:effectLst/>
                <a:uFillTx/>
                <a:latin typeface="Palanquin Regular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/>
              <a:t>Lorem</a:t>
            </a:r>
            <a:r>
              <a:rPr lang="fr-BE" dirty="0"/>
              <a:t> </a:t>
            </a:r>
            <a:r>
              <a:rPr lang="fr-BE" dirty="0" err="1"/>
              <a:t>ipsum</a:t>
            </a:r>
            <a:r>
              <a:rPr lang="fr-BE" dirty="0"/>
              <a:t> </a:t>
            </a:r>
            <a:r>
              <a:rPr lang="fr-BE" dirty="0" err="1"/>
              <a:t>dolor</a:t>
            </a:r>
            <a:r>
              <a:rPr lang="fr-BE" dirty="0"/>
              <a:t> </a:t>
            </a:r>
            <a:r>
              <a:rPr lang="fr-BE" dirty="0" err="1"/>
              <a:t>sit</a:t>
            </a:r>
            <a:r>
              <a:rPr lang="fr-BE" dirty="0"/>
              <a:t> </a:t>
            </a:r>
            <a:r>
              <a:rPr lang="fr-BE" dirty="0" err="1"/>
              <a:t>amet</a:t>
            </a:r>
            <a:r>
              <a:rPr lang="fr-BE" dirty="0"/>
              <a:t>, </a:t>
            </a:r>
            <a:r>
              <a:rPr lang="fr-BE" dirty="0" err="1"/>
              <a:t>consectetur</a:t>
            </a:r>
            <a:r>
              <a:rPr lang="fr-BE" dirty="0"/>
              <a:t> </a:t>
            </a:r>
            <a:r>
              <a:rPr lang="fr-BE" dirty="0" err="1"/>
              <a:t>adipiscing</a:t>
            </a:r>
            <a:r>
              <a:rPr lang="fr-BE" dirty="0"/>
              <a:t> </a:t>
            </a:r>
            <a:r>
              <a:rPr lang="fr-BE" dirty="0" err="1"/>
              <a:t>elit</a:t>
            </a:r>
            <a:r>
              <a:rPr lang="fr-BE" dirty="0"/>
              <a:t>, </a:t>
            </a:r>
            <a:r>
              <a:rPr lang="fr-BE" dirty="0" err="1"/>
              <a:t>sed</a:t>
            </a:r>
            <a:r>
              <a:rPr lang="fr-BE" dirty="0"/>
              <a:t> do </a:t>
            </a:r>
            <a:r>
              <a:rPr lang="fr-BE" dirty="0" err="1"/>
              <a:t>eiusmod</a:t>
            </a:r>
            <a:r>
              <a:rPr lang="fr-BE" dirty="0"/>
              <a:t> </a:t>
            </a:r>
            <a:r>
              <a:rPr lang="fr-BE" dirty="0" err="1"/>
              <a:t>tempor</a:t>
            </a:r>
            <a:r>
              <a:rPr lang="fr-BE" dirty="0"/>
              <a:t> </a:t>
            </a:r>
            <a:r>
              <a:rPr lang="fr-BE" dirty="0" err="1"/>
              <a:t>incididunt</a:t>
            </a:r>
            <a:r>
              <a:rPr lang="fr-BE" dirty="0"/>
              <a:t> ut </a:t>
            </a:r>
            <a:r>
              <a:rPr lang="fr-BE" dirty="0" err="1"/>
              <a:t>labore</a:t>
            </a:r>
            <a:r>
              <a:rPr lang="fr-BE" dirty="0"/>
              <a:t> et </a:t>
            </a:r>
            <a:r>
              <a:rPr lang="fr-BE" dirty="0" err="1"/>
              <a:t>dolore</a:t>
            </a:r>
            <a:r>
              <a:rPr lang="fr-BE" dirty="0"/>
              <a:t> magna </a:t>
            </a:r>
            <a:r>
              <a:rPr lang="fr-BE" dirty="0" err="1"/>
              <a:t>aliqua</a:t>
            </a:r>
            <a:r>
              <a:rPr lang="fr-BE" dirty="0"/>
              <a:t>. Ut </a:t>
            </a:r>
            <a:r>
              <a:rPr lang="fr-BE" dirty="0" err="1"/>
              <a:t>enim</a:t>
            </a:r>
            <a:r>
              <a:rPr lang="fr-BE" dirty="0"/>
              <a:t> ad </a:t>
            </a:r>
            <a:r>
              <a:rPr lang="fr-BE" dirty="0" err="1"/>
              <a:t>minim</a:t>
            </a:r>
            <a:r>
              <a:rPr lang="fr-BE" dirty="0"/>
              <a:t> </a:t>
            </a:r>
            <a:r>
              <a:rPr lang="fr-BE" dirty="0" err="1"/>
              <a:t>veniam</a:t>
            </a:r>
            <a:r>
              <a:rPr lang="fr-BE" dirty="0"/>
              <a:t>, </a:t>
            </a:r>
            <a:r>
              <a:rPr lang="fr-BE" dirty="0" err="1"/>
              <a:t>quis</a:t>
            </a:r>
            <a:r>
              <a:rPr lang="fr-BE" dirty="0"/>
              <a:t> </a:t>
            </a:r>
            <a:r>
              <a:rPr lang="fr-BE" dirty="0" err="1"/>
              <a:t>nostrud</a:t>
            </a:r>
            <a:r>
              <a:rPr lang="fr-BE" dirty="0"/>
              <a:t> </a:t>
            </a:r>
            <a:r>
              <a:rPr lang="fr-BE" dirty="0" err="1"/>
              <a:t>exercitation</a:t>
            </a:r>
            <a:r>
              <a:rPr lang="fr-BE" dirty="0"/>
              <a:t> </a:t>
            </a:r>
            <a:r>
              <a:rPr lang="fr-BE" dirty="0" err="1"/>
              <a:t>ullamco</a:t>
            </a:r>
            <a:r>
              <a:rPr lang="fr-BE" dirty="0"/>
              <a:t> </a:t>
            </a:r>
            <a:r>
              <a:rPr lang="fr-BE" dirty="0" err="1"/>
              <a:t>laboris</a:t>
            </a:r>
            <a:r>
              <a:rPr lang="fr-BE" dirty="0"/>
              <a:t> </a:t>
            </a:r>
            <a:r>
              <a:rPr lang="fr-BE" dirty="0" err="1"/>
              <a:t>nisi</a:t>
            </a:r>
            <a:r>
              <a:rPr lang="fr-BE" dirty="0"/>
              <a:t> ut </a:t>
            </a:r>
            <a:r>
              <a:rPr lang="fr-BE" dirty="0" err="1"/>
              <a:t>aliquip</a:t>
            </a:r>
            <a:r>
              <a:rPr lang="fr-BE" dirty="0"/>
              <a:t> ex </a:t>
            </a:r>
            <a:r>
              <a:rPr lang="fr-BE" dirty="0" err="1"/>
              <a:t>ae</a:t>
            </a:r>
            <a:r>
              <a:rPr lang="fr-BE" dirty="0"/>
              <a:t> </a:t>
            </a:r>
            <a:r>
              <a:rPr lang="fr-BE" dirty="0" err="1"/>
              <a:t>commodo</a:t>
            </a:r>
            <a:r>
              <a:rPr lang="fr-BE" dirty="0"/>
              <a:t> </a:t>
            </a:r>
            <a:r>
              <a:rPr lang="fr-BE" dirty="0" err="1"/>
              <a:t>consequat</a:t>
            </a:r>
            <a:r>
              <a:rPr lang="fr-BE" dirty="0"/>
              <a:t>. Duis </a:t>
            </a:r>
            <a:r>
              <a:rPr lang="fr-BE" dirty="0" err="1"/>
              <a:t>aute</a:t>
            </a:r>
            <a:r>
              <a:rPr lang="fr-BE" dirty="0"/>
              <a:t> </a:t>
            </a:r>
            <a:r>
              <a:rPr lang="fr-BE" dirty="0" err="1"/>
              <a:t>irure</a:t>
            </a:r>
            <a:r>
              <a:rPr lang="fr-BE" dirty="0"/>
              <a:t> </a:t>
            </a:r>
            <a:r>
              <a:rPr lang="fr-BE" dirty="0" err="1"/>
              <a:t>dolor</a:t>
            </a:r>
            <a:r>
              <a:rPr lang="fr-BE" dirty="0"/>
              <a:t> in </a:t>
            </a:r>
            <a:r>
              <a:rPr lang="fr-BE" dirty="0" err="1"/>
              <a:t>reprehenderit</a:t>
            </a:r>
            <a:r>
              <a:rPr lang="fr-BE" dirty="0"/>
              <a:t> in </a:t>
            </a:r>
            <a:r>
              <a:rPr lang="fr-BE" dirty="0" err="1"/>
              <a:t>voluptate</a:t>
            </a:r>
            <a:r>
              <a:rPr lang="fr-BE" dirty="0"/>
              <a:t> </a:t>
            </a:r>
            <a:r>
              <a:rPr lang="fr-BE" dirty="0" err="1"/>
              <a:t>velit</a:t>
            </a:r>
            <a:r>
              <a:rPr lang="fr-BE" dirty="0"/>
              <a:t> esse </a:t>
            </a:r>
            <a:r>
              <a:rPr lang="fr-BE" dirty="0" err="1"/>
              <a:t>cillum</a:t>
            </a:r>
            <a:r>
              <a:rPr lang="fr-BE" dirty="0"/>
              <a:t> </a:t>
            </a:r>
            <a:r>
              <a:rPr lang="fr-BE" dirty="0" err="1"/>
              <a:t>dolore</a:t>
            </a:r>
            <a:r>
              <a:rPr lang="fr-BE" dirty="0"/>
              <a:t> eu </a:t>
            </a:r>
            <a:r>
              <a:rPr lang="fr-BE" dirty="0" err="1"/>
              <a:t>fugiat</a:t>
            </a:r>
            <a:r>
              <a:rPr lang="fr-BE" dirty="0"/>
              <a:t> </a:t>
            </a:r>
            <a:r>
              <a:rPr lang="fr-BE" dirty="0" err="1"/>
              <a:t>nulla</a:t>
            </a:r>
            <a:r>
              <a:rPr lang="fr-BE" dirty="0"/>
              <a:t> </a:t>
            </a:r>
            <a:r>
              <a:rPr lang="fr-BE" dirty="0" err="1"/>
              <a:t>pariatur</a:t>
            </a:r>
            <a:r>
              <a:rPr lang="fr-BE" dirty="0"/>
              <a:t>. </a:t>
            </a:r>
            <a:r>
              <a:rPr lang="fr-BE" dirty="0" err="1"/>
              <a:t>Excepteur</a:t>
            </a:r>
            <a:r>
              <a:rPr lang="fr-BE" dirty="0"/>
              <a:t> </a:t>
            </a:r>
            <a:r>
              <a:rPr lang="fr-BE" dirty="0" err="1"/>
              <a:t>sint</a:t>
            </a:r>
            <a:r>
              <a:rPr lang="fr-BE" dirty="0"/>
              <a:t> </a:t>
            </a:r>
            <a:r>
              <a:rPr lang="fr-BE" dirty="0" err="1"/>
              <a:t>occaecat</a:t>
            </a:r>
            <a:r>
              <a:rPr lang="fr-BE" dirty="0"/>
              <a:t> </a:t>
            </a:r>
            <a:r>
              <a:rPr lang="fr-BE" dirty="0" err="1"/>
              <a:t>cupidatat</a:t>
            </a:r>
            <a:r>
              <a:rPr lang="fr-BE" dirty="0"/>
              <a:t> non </a:t>
            </a:r>
            <a:r>
              <a:rPr lang="fr-BE" dirty="0" err="1"/>
              <a:t>proident</a:t>
            </a:r>
            <a:r>
              <a:rPr lang="fr-BE" dirty="0"/>
              <a:t>, </a:t>
            </a:r>
            <a:r>
              <a:rPr lang="fr-BE" dirty="0" err="1"/>
              <a:t>sunt</a:t>
            </a:r>
            <a:r>
              <a:rPr lang="fr-BE" dirty="0"/>
              <a:t> in culpa qui officia </a:t>
            </a:r>
            <a:r>
              <a:rPr lang="fr-BE" dirty="0" err="1"/>
              <a:t>deserunt</a:t>
            </a:r>
            <a:r>
              <a:rPr lang="fr-BE" dirty="0"/>
              <a:t> mollit </a:t>
            </a:r>
            <a:r>
              <a:rPr lang="fr-BE" dirty="0" err="1"/>
              <a:t>anim</a:t>
            </a:r>
            <a:r>
              <a:rPr lang="fr-BE" dirty="0"/>
              <a:t> id est </a:t>
            </a:r>
            <a:r>
              <a:rPr lang="fr-BE" dirty="0" err="1"/>
              <a:t>laborum</a:t>
            </a:r>
            <a:r>
              <a:rPr lang="fr-BE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7409" y="5835677"/>
            <a:ext cx="2893816" cy="848931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009" y="5729310"/>
            <a:ext cx="1446663" cy="85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281009" y="6570372"/>
            <a:ext cx="3643745" cy="1"/>
          </a:xfrm>
          <a:prstGeom prst="line">
            <a:avLst/>
          </a:prstGeom>
          <a:ln w="19050">
            <a:solidFill>
              <a:srgbClr val="00006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64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" y="427"/>
            <a:ext cx="12190478" cy="6857144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492EFA-ABF7-5844-AC8A-8D3823339386}"/>
              </a:ext>
            </a:extLst>
          </p:cNvPr>
          <p:cNvSpPr/>
          <p:nvPr userDrawn="1"/>
        </p:nvSpPr>
        <p:spPr>
          <a:xfrm>
            <a:off x="-1" y="889092"/>
            <a:ext cx="146101" cy="351693"/>
          </a:xfrm>
          <a:prstGeom prst="rect">
            <a:avLst/>
          </a:prstGeom>
          <a:solidFill>
            <a:srgbClr val="1A4652"/>
          </a:solidFill>
          <a:ln w="12700">
            <a:miter lim="400000"/>
          </a:ln>
        </p:spPr>
        <p:txBody>
          <a:bodyPr lIns="45719" rIns="45719" anchor="ctr"/>
          <a:lstStyle/>
          <a:p>
            <a:pPr algn="just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81009" y="745829"/>
            <a:ext cx="11293675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4000" baseline="0">
                <a:solidFill>
                  <a:srgbClr val="1A4652"/>
                </a:solidFill>
                <a:latin typeface="Palanquin Bold"/>
                <a:ea typeface="Palanquin Bold"/>
                <a:cs typeface="Palanquin Bold"/>
                <a:sym typeface="Palanquin Bold"/>
              </a:defRPr>
            </a:lvl1pPr>
          </a:lstStyle>
          <a:p>
            <a:r>
              <a:rPr lang="fr-BE" dirty="0"/>
              <a:t>Put </a:t>
            </a:r>
            <a:r>
              <a:rPr lang="fr-BE" dirty="0" err="1"/>
              <a:t>title</a:t>
            </a:r>
            <a:r>
              <a:rPr lang="fr-BE" dirty="0"/>
              <a:t> </a:t>
            </a:r>
            <a:r>
              <a:rPr lang="fr-BE" dirty="0" err="1"/>
              <a:t>here</a:t>
            </a:r>
            <a:endParaRPr dirty="0"/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27" hasCustomPrompt="1"/>
          </p:nvPr>
        </p:nvSpPr>
        <p:spPr>
          <a:xfrm>
            <a:off x="281009" y="1779812"/>
            <a:ext cx="11237400" cy="408947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184652"/>
                </a:solidFill>
                <a:effectLst/>
                <a:uFillTx/>
                <a:latin typeface="Palanquin Regular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/>
              <a:t>Lorem</a:t>
            </a:r>
            <a:r>
              <a:rPr lang="fr-BE" dirty="0"/>
              <a:t> </a:t>
            </a:r>
            <a:r>
              <a:rPr lang="fr-BE" dirty="0" err="1"/>
              <a:t>ipsum</a:t>
            </a:r>
            <a:r>
              <a:rPr lang="fr-BE" dirty="0"/>
              <a:t> </a:t>
            </a:r>
            <a:r>
              <a:rPr lang="fr-BE" dirty="0" err="1"/>
              <a:t>dolor</a:t>
            </a:r>
            <a:r>
              <a:rPr lang="fr-BE" dirty="0"/>
              <a:t> </a:t>
            </a:r>
            <a:r>
              <a:rPr lang="fr-BE" dirty="0" err="1"/>
              <a:t>sit</a:t>
            </a:r>
            <a:r>
              <a:rPr lang="fr-BE" dirty="0"/>
              <a:t> </a:t>
            </a:r>
            <a:r>
              <a:rPr lang="fr-BE" dirty="0" err="1"/>
              <a:t>amet</a:t>
            </a:r>
            <a:r>
              <a:rPr lang="fr-BE" dirty="0"/>
              <a:t>, </a:t>
            </a:r>
            <a:r>
              <a:rPr lang="fr-BE" dirty="0" err="1"/>
              <a:t>consectetur</a:t>
            </a:r>
            <a:r>
              <a:rPr lang="fr-BE" dirty="0"/>
              <a:t> </a:t>
            </a:r>
            <a:r>
              <a:rPr lang="fr-BE" dirty="0" err="1"/>
              <a:t>adipiscing</a:t>
            </a:r>
            <a:r>
              <a:rPr lang="fr-BE" dirty="0"/>
              <a:t> </a:t>
            </a:r>
            <a:r>
              <a:rPr lang="fr-BE" dirty="0" err="1"/>
              <a:t>elit</a:t>
            </a:r>
            <a:r>
              <a:rPr lang="fr-BE" dirty="0"/>
              <a:t>, </a:t>
            </a:r>
            <a:r>
              <a:rPr lang="fr-BE" dirty="0" err="1"/>
              <a:t>sed</a:t>
            </a:r>
            <a:r>
              <a:rPr lang="fr-BE" dirty="0"/>
              <a:t> do </a:t>
            </a:r>
            <a:r>
              <a:rPr lang="fr-BE" dirty="0" err="1"/>
              <a:t>eiusmod</a:t>
            </a:r>
            <a:r>
              <a:rPr lang="fr-BE" dirty="0"/>
              <a:t> </a:t>
            </a:r>
            <a:r>
              <a:rPr lang="fr-BE" dirty="0" err="1"/>
              <a:t>tempor</a:t>
            </a:r>
            <a:r>
              <a:rPr lang="fr-BE" dirty="0"/>
              <a:t> </a:t>
            </a:r>
            <a:r>
              <a:rPr lang="fr-BE" dirty="0" err="1"/>
              <a:t>incididunt</a:t>
            </a:r>
            <a:r>
              <a:rPr lang="fr-BE" dirty="0"/>
              <a:t> ut </a:t>
            </a:r>
            <a:r>
              <a:rPr lang="fr-BE" dirty="0" err="1"/>
              <a:t>labore</a:t>
            </a:r>
            <a:r>
              <a:rPr lang="fr-BE" dirty="0"/>
              <a:t> et </a:t>
            </a:r>
            <a:r>
              <a:rPr lang="fr-BE" dirty="0" err="1"/>
              <a:t>dolore</a:t>
            </a:r>
            <a:r>
              <a:rPr lang="fr-BE" dirty="0"/>
              <a:t> magna </a:t>
            </a:r>
            <a:r>
              <a:rPr lang="fr-BE" dirty="0" err="1"/>
              <a:t>aliqua</a:t>
            </a:r>
            <a:r>
              <a:rPr lang="fr-BE" dirty="0"/>
              <a:t>. Ut </a:t>
            </a:r>
            <a:r>
              <a:rPr lang="fr-BE" dirty="0" err="1"/>
              <a:t>enim</a:t>
            </a:r>
            <a:r>
              <a:rPr lang="fr-BE" dirty="0"/>
              <a:t> ad </a:t>
            </a:r>
            <a:r>
              <a:rPr lang="fr-BE" dirty="0" err="1"/>
              <a:t>minim</a:t>
            </a:r>
            <a:r>
              <a:rPr lang="fr-BE" dirty="0"/>
              <a:t> </a:t>
            </a:r>
            <a:r>
              <a:rPr lang="fr-BE" dirty="0" err="1"/>
              <a:t>veniam</a:t>
            </a:r>
            <a:r>
              <a:rPr lang="fr-BE" dirty="0"/>
              <a:t>, </a:t>
            </a:r>
            <a:r>
              <a:rPr lang="fr-BE" dirty="0" err="1"/>
              <a:t>quis</a:t>
            </a:r>
            <a:r>
              <a:rPr lang="fr-BE" dirty="0"/>
              <a:t> </a:t>
            </a:r>
            <a:r>
              <a:rPr lang="fr-BE" dirty="0" err="1"/>
              <a:t>nostrud</a:t>
            </a:r>
            <a:r>
              <a:rPr lang="fr-BE" dirty="0"/>
              <a:t> </a:t>
            </a:r>
            <a:r>
              <a:rPr lang="fr-BE" dirty="0" err="1"/>
              <a:t>exercitation</a:t>
            </a:r>
            <a:r>
              <a:rPr lang="fr-BE" dirty="0"/>
              <a:t> </a:t>
            </a:r>
            <a:r>
              <a:rPr lang="fr-BE" dirty="0" err="1"/>
              <a:t>ullamco</a:t>
            </a:r>
            <a:r>
              <a:rPr lang="fr-BE" dirty="0"/>
              <a:t> </a:t>
            </a:r>
            <a:r>
              <a:rPr lang="fr-BE" dirty="0" err="1"/>
              <a:t>laboris</a:t>
            </a:r>
            <a:r>
              <a:rPr lang="fr-BE" dirty="0"/>
              <a:t> </a:t>
            </a:r>
            <a:r>
              <a:rPr lang="fr-BE" dirty="0" err="1"/>
              <a:t>nisi</a:t>
            </a:r>
            <a:r>
              <a:rPr lang="fr-BE" dirty="0"/>
              <a:t> ut </a:t>
            </a:r>
            <a:r>
              <a:rPr lang="fr-BE" dirty="0" err="1"/>
              <a:t>aliquip</a:t>
            </a:r>
            <a:r>
              <a:rPr lang="fr-BE" dirty="0"/>
              <a:t> ex </a:t>
            </a:r>
            <a:r>
              <a:rPr lang="fr-BE" dirty="0" err="1"/>
              <a:t>ae</a:t>
            </a:r>
            <a:r>
              <a:rPr lang="fr-BE" dirty="0"/>
              <a:t> </a:t>
            </a:r>
            <a:r>
              <a:rPr lang="fr-BE" dirty="0" err="1"/>
              <a:t>commodo</a:t>
            </a:r>
            <a:r>
              <a:rPr lang="fr-BE" dirty="0"/>
              <a:t> </a:t>
            </a:r>
            <a:r>
              <a:rPr lang="fr-BE" dirty="0" err="1"/>
              <a:t>consequat</a:t>
            </a:r>
            <a:r>
              <a:rPr lang="fr-BE" dirty="0"/>
              <a:t>. Duis </a:t>
            </a:r>
            <a:r>
              <a:rPr lang="fr-BE" dirty="0" err="1"/>
              <a:t>aute</a:t>
            </a:r>
            <a:r>
              <a:rPr lang="fr-BE" dirty="0"/>
              <a:t> </a:t>
            </a:r>
            <a:r>
              <a:rPr lang="fr-BE" dirty="0" err="1"/>
              <a:t>irure</a:t>
            </a:r>
            <a:r>
              <a:rPr lang="fr-BE" dirty="0"/>
              <a:t> </a:t>
            </a:r>
            <a:r>
              <a:rPr lang="fr-BE" dirty="0" err="1"/>
              <a:t>dolor</a:t>
            </a:r>
            <a:r>
              <a:rPr lang="fr-BE" dirty="0"/>
              <a:t> in </a:t>
            </a:r>
            <a:r>
              <a:rPr lang="fr-BE" dirty="0" err="1"/>
              <a:t>reprehenderit</a:t>
            </a:r>
            <a:r>
              <a:rPr lang="fr-BE" dirty="0"/>
              <a:t> in </a:t>
            </a:r>
            <a:r>
              <a:rPr lang="fr-BE" dirty="0" err="1"/>
              <a:t>voluptate</a:t>
            </a:r>
            <a:r>
              <a:rPr lang="fr-BE" dirty="0"/>
              <a:t> </a:t>
            </a:r>
            <a:r>
              <a:rPr lang="fr-BE" dirty="0" err="1"/>
              <a:t>velit</a:t>
            </a:r>
            <a:r>
              <a:rPr lang="fr-BE" dirty="0"/>
              <a:t> esse </a:t>
            </a:r>
            <a:r>
              <a:rPr lang="fr-BE" dirty="0" err="1"/>
              <a:t>cillum</a:t>
            </a:r>
            <a:r>
              <a:rPr lang="fr-BE" dirty="0"/>
              <a:t> </a:t>
            </a:r>
            <a:r>
              <a:rPr lang="fr-BE" dirty="0" err="1"/>
              <a:t>dolore</a:t>
            </a:r>
            <a:r>
              <a:rPr lang="fr-BE" dirty="0"/>
              <a:t> eu </a:t>
            </a:r>
            <a:r>
              <a:rPr lang="fr-BE" dirty="0" err="1"/>
              <a:t>fugiat</a:t>
            </a:r>
            <a:r>
              <a:rPr lang="fr-BE" dirty="0"/>
              <a:t> </a:t>
            </a:r>
            <a:r>
              <a:rPr lang="fr-BE" dirty="0" err="1"/>
              <a:t>nulla</a:t>
            </a:r>
            <a:r>
              <a:rPr lang="fr-BE" dirty="0"/>
              <a:t> </a:t>
            </a:r>
            <a:r>
              <a:rPr lang="fr-BE" dirty="0" err="1"/>
              <a:t>pariatur</a:t>
            </a:r>
            <a:r>
              <a:rPr lang="fr-BE" dirty="0"/>
              <a:t>. </a:t>
            </a:r>
            <a:r>
              <a:rPr lang="fr-BE" dirty="0" err="1"/>
              <a:t>Excepteur</a:t>
            </a:r>
            <a:r>
              <a:rPr lang="fr-BE" dirty="0"/>
              <a:t> </a:t>
            </a:r>
            <a:r>
              <a:rPr lang="fr-BE" dirty="0" err="1"/>
              <a:t>sint</a:t>
            </a:r>
            <a:r>
              <a:rPr lang="fr-BE" dirty="0"/>
              <a:t> </a:t>
            </a:r>
            <a:r>
              <a:rPr lang="fr-BE" dirty="0" err="1"/>
              <a:t>occaecat</a:t>
            </a:r>
            <a:r>
              <a:rPr lang="fr-BE" dirty="0"/>
              <a:t> </a:t>
            </a:r>
            <a:r>
              <a:rPr lang="fr-BE" dirty="0" err="1"/>
              <a:t>cupidatat</a:t>
            </a:r>
            <a:r>
              <a:rPr lang="fr-BE" dirty="0"/>
              <a:t> non </a:t>
            </a:r>
            <a:r>
              <a:rPr lang="fr-BE" dirty="0" err="1"/>
              <a:t>proident</a:t>
            </a:r>
            <a:r>
              <a:rPr lang="fr-BE" dirty="0"/>
              <a:t>, </a:t>
            </a:r>
            <a:r>
              <a:rPr lang="fr-BE" dirty="0" err="1"/>
              <a:t>sunt</a:t>
            </a:r>
            <a:r>
              <a:rPr lang="fr-BE" dirty="0"/>
              <a:t> in culpa qui officia </a:t>
            </a:r>
            <a:r>
              <a:rPr lang="fr-BE" dirty="0" err="1"/>
              <a:t>deserunt</a:t>
            </a:r>
            <a:r>
              <a:rPr lang="fr-BE" dirty="0"/>
              <a:t> mollit </a:t>
            </a:r>
            <a:r>
              <a:rPr lang="fr-BE" dirty="0" err="1"/>
              <a:t>anim</a:t>
            </a:r>
            <a:r>
              <a:rPr lang="fr-BE" dirty="0"/>
              <a:t> id est </a:t>
            </a:r>
            <a:r>
              <a:rPr lang="fr-BE" dirty="0" err="1"/>
              <a:t>laborum</a:t>
            </a:r>
            <a:r>
              <a:rPr lang="fr-BE" dirty="0"/>
              <a:t>.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9359097" y="64437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868436-61E3-4D76-BA88-7E0BF7E3DF6A}" type="slidenum">
              <a:rPr lang="fr-BE" smtClean="0"/>
              <a:pPr/>
              <a:t>‹#›</a:t>
            </a:fld>
            <a:endParaRPr lang="fr-BE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7409" y="5835677"/>
            <a:ext cx="2893816" cy="848931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009" y="5729310"/>
            <a:ext cx="1446663" cy="85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/>
          <p:nvPr userDrawn="1"/>
        </p:nvCxnSpPr>
        <p:spPr>
          <a:xfrm flipV="1">
            <a:off x="281009" y="6570372"/>
            <a:ext cx="3643745" cy="1"/>
          </a:xfrm>
          <a:prstGeom prst="line">
            <a:avLst/>
          </a:prstGeom>
          <a:ln w="19050">
            <a:solidFill>
              <a:srgbClr val="00006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32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 userDrawn="1"/>
        </p:nvSpPr>
        <p:spPr>
          <a:xfrm>
            <a:off x="0" y="0"/>
            <a:ext cx="4343400" cy="6858000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D9D9D9"/>
                </a:solidFill>
              </a:defRPr>
            </a:pPr>
            <a:endParaRPr dirty="0"/>
          </a:p>
        </p:txBody>
      </p:sp>
      <p:sp>
        <p:nvSpPr>
          <p:cNvPr id="5" name="Rectangle 8"/>
          <p:cNvSpPr/>
          <p:nvPr userDrawn="1"/>
        </p:nvSpPr>
        <p:spPr>
          <a:xfrm>
            <a:off x="4343400" y="2170444"/>
            <a:ext cx="146100" cy="351693"/>
          </a:xfrm>
          <a:prstGeom prst="rect">
            <a:avLst/>
          </a:prstGeom>
          <a:solidFill>
            <a:srgbClr val="008990"/>
          </a:solidFill>
          <a:ln w="12700">
            <a:miter lim="400000"/>
          </a:ln>
        </p:spPr>
        <p:txBody>
          <a:bodyPr lIns="45719" rIns="45719" anchor="ctr"/>
          <a:lstStyle/>
          <a:p>
            <a:pPr algn="just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8" name="TextBox 9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4624409" y="2027180"/>
            <a:ext cx="5574033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4000" baseline="0">
                <a:solidFill>
                  <a:srgbClr val="008990"/>
                </a:solidFill>
                <a:latin typeface="Palanquin Bold"/>
                <a:ea typeface="Palanquin Bold"/>
                <a:cs typeface="Palanquin Bold"/>
                <a:sym typeface="Palanquin Bold"/>
              </a:defRPr>
            </a:lvl1pPr>
          </a:lstStyle>
          <a:p>
            <a:r>
              <a:rPr lang="fr-BE" dirty="0"/>
              <a:t>Put </a:t>
            </a:r>
            <a:r>
              <a:rPr lang="fr-BE" dirty="0" err="1"/>
              <a:t>title</a:t>
            </a:r>
            <a:r>
              <a:rPr lang="fr-BE" dirty="0"/>
              <a:t> </a:t>
            </a:r>
            <a:r>
              <a:rPr lang="fr-BE" dirty="0" err="1"/>
              <a:t>here</a:t>
            </a:r>
            <a:endParaRPr dirty="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27" hasCustomPrompt="1"/>
          </p:nvPr>
        </p:nvSpPr>
        <p:spPr>
          <a:xfrm>
            <a:off x="4624409" y="2875333"/>
            <a:ext cx="5574033" cy="2338694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 dirty="0">
                <a:ln>
                  <a:noFill/>
                </a:ln>
                <a:solidFill>
                  <a:srgbClr val="184652"/>
                </a:solidFill>
                <a:effectLst/>
                <a:uFillTx/>
                <a:latin typeface="Palanquin Regular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/>
              <a:t>Lorem</a:t>
            </a:r>
            <a:r>
              <a:rPr lang="fr-BE" dirty="0"/>
              <a:t> </a:t>
            </a:r>
            <a:r>
              <a:rPr lang="fr-BE" dirty="0" err="1"/>
              <a:t>ipsum</a:t>
            </a:r>
            <a:r>
              <a:rPr lang="fr-BE" dirty="0"/>
              <a:t> </a:t>
            </a:r>
            <a:r>
              <a:rPr lang="fr-BE" dirty="0" err="1"/>
              <a:t>dolor</a:t>
            </a:r>
            <a:r>
              <a:rPr lang="fr-BE" dirty="0"/>
              <a:t> </a:t>
            </a:r>
            <a:r>
              <a:rPr lang="fr-BE" dirty="0" err="1"/>
              <a:t>sit</a:t>
            </a:r>
            <a:r>
              <a:rPr lang="fr-BE" dirty="0"/>
              <a:t> </a:t>
            </a:r>
            <a:r>
              <a:rPr lang="fr-BE" dirty="0" err="1"/>
              <a:t>amet</a:t>
            </a:r>
            <a:r>
              <a:rPr lang="fr-BE" dirty="0"/>
              <a:t>, </a:t>
            </a:r>
            <a:r>
              <a:rPr lang="fr-BE" dirty="0" err="1"/>
              <a:t>consectetur</a:t>
            </a:r>
            <a:r>
              <a:rPr lang="fr-BE" dirty="0"/>
              <a:t> </a:t>
            </a:r>
            <a:r>
              <a:rPr lang="fr-BE" dirty="0" err="1"/>
              <a:t>adipiscing</a:t>
            </a:r>
            <a:r>
              <a:rPr lang="fr-BE" dirty="0"/>
              <a:t> </a:t>
            </a:r>
            <a:r>
              <a:rPr lang="fr-BE" dirty="0" err="1"/>
              <a:t>elit</a:t>
            </a:r>
            <a:r>
              <a:rPr lang="fr-BE" dirty="0"/>
              <a:t>, </a:t>
            </a:r>
            <a:r>
              <a:rPr lang="fr-BE" dirty="0" err="1"/>
              <a:t>sed</a:t>
            </a:r>
            <a:r>
              <a:rPr lang="fr-BE" dirty="0"/>
              <a:t> do </a:t>
            </a:r>
            <a:r>
              <a:rPr lang="fr-BE" dirty="0" err="1"/>
              <a:t>eiusmod</a:t>
            </a:r>
            <a:r>
              <a:rPr lang="fr-BE" dirty="0"/>
              <a:t> </a:t>
            </a:r>
            <a:r>
              <a:rPr lang="fr-BE" dirty="0" err="1"/>
              <a:t>tempor</a:t>
            </a:r>
            <a:r>
              <a:rPr lang="fr-BE" dirty="0"/>
              <a:t> </a:t>
            </a:r>
            <a:r>
              <a:rPr lang="fr-BE" dirty="0" err="1"/>
              <a:t>incididunt</a:t>
            </a:r>
            <a:r>
              <a:rPr lang="fr-BE" dirty="0"/>
              <a:t> ut </a:t>
            </a:r>
            <a:r>
              <a:rPr lang="fr-BE" dirty="0" err="1"/>
              <a:t>labore</a:t>
            </a:r>
            <a:r>
              <a:rPr lang="fr-BE" dirty="0"/>
              <a:t> et </a:t>
            </a:r>
            <a:r>
              <a:rPr lang="fr-BE" dirty="0" err="1"/>
              <a:t>dolore</a:t>
            </a:r>
            <a:r>
              <a:rPr lang="fr-BE" dirty="0"/>
              <a:t> magna </a:t>
            </a:r>
            <a:r>
              <a:rPr lang="fr-BE" dirty="0" err="1"/>
              <a:t>aliqua</a:t>
            </a:r>
            <a:r>
              <a:rPr lang="fr-BE" dirty="0"/>
              <a:t>.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0" y="0"/>
            <a:ext cx="4337050" cy="68580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i="1">
                <a:noFill/>
                <a:latin typeface="Palanquin" panose="020B0004020203020204" pitchFamily="34" charset="0"/>
                <a:cs typeface="Palanquin" panose="020B0004020203020204" pitchFamily="34" charset="0"/>
              </a:defRPr>
            </a:lvl1pPr>
          </a:lstStyle>
          <a:p>
            <a:endParaRPr lang="fr-BE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7409" y="5835677"/>
            <a:ext cx="2893816" cy="848931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24409" y="5734962"/>
            <a:ext cx="1446663" cy="85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/>
          <p:nvPr userDrawn="1"/>
        </p:nvCxnSpPr>
        <p:spPr>
          <a:xfrm flipV="1">
            <a:off x="4624409" y="6585549"/>
            <a:ext cx="3643745" cy="1"/>
          </a:xfrm>
          <a:prstGeom prst="line">
            <a:avLst/>
          </a:prstGeom>
          <a:ln w="19050">
            <a:solidFill>
              <a:srgbClr val="00006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05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279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BE" dirty="0"/>
          </a:p>
          <a:p>
            <a:pPr lvl="4"/>
            <a:endParaRPr lang="en-US" dirty="0"/>
          </a:p>
          <a:p>
            <a:pPr lvl="4"/>
            <a:endParaRPr lang="fr-BE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9359097" y="64437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868436-61E3-4D76-BA88-7E0BF7E3DF6A}" type="slidenum">
              <a:rPr lang="fr-BE" sz="2200" smtClean="0"/>
              <a:pPr/>
              <a:t>‹#›</a:t>
            </a:fld>
            <a:endParaRPr lang="fr-BE" sz="2200" dirty="0"/>
          </a:p>
        </p:txBody>
      </p:sp>
    </p:spTree>
    <p:extLst>
      <p:ext uri="{BB962C8B-B14F-4D97-AF65-F5344CB8AC3E}">
        <p14:creationId xmlns:p14="http://schemas.microsoft.com/office/powerpoint/2010/main" val="244790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35" r:id="rId3"/>
    <p:sldLayoutId id="2147483739" r:id="rId4"/>
    <p:sldLayoutId id="2147483729" r:id="rId5"/>
    <p:sldLayoutId id="2147483730" r:id="rId6"/>
    <p:sldLayoutId id="2147483731" r:id="rId7"/>
    <p:sldLayoutId id="2147483736" r:id="rId8"/>
    <p:sldLayoutId id="2147483737" r:id="rId9"/>
    <p:sldLayoutId id="2147483738" r:id="rId10"/>
    <p:sldLayoutId id="2147483741" r:id="rId11"/>
    <p:sldLayoutId id="2147483740" r:id="rId12"/>
    <p:sldLayoutId id="2147483734" r:id="rId13"/>
    <p:sldLayoutId id="214748374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800" kern="1200" baseline="0">
          <a:solidFill>
            <a:srgbClr val="1846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84652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184652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184652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1846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TN515: Antenna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15 December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52162" y="324303"/>
            <a:ext cx="8233638" cy="198253"/>
          </a:xfrm>
        </p:spPr>
        <p:txBody>
          <a:bodyPr/>
          <a:lstStyle/>
          <a:p>
            <a:r>
              <a:rPr lang="fr-BE" sz="1100" dirty="0"/>
              <a:t>ROYAL MILITARY ACADEMY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352162" y="548922"/>
            <a:ext cx="8220788" cy="637969"/>
          </a:xfrm>
        </p:spPr>
        <p:txBody>
          <a:bodyPr/>
          <a:lstStyle/>
          <a:p>
            <a:r>
              <a:rPr lang="en-US" dirty="0"/>
              <a:t>2VZ KBO Beerten </a:t>
            </a:r>
            <a:r>
              <a:rPr lang="en-US" dirty="0" err="1"/>
              <a:t>pieter</a:t>
            </a:r>
            <a:br>
              <a:rPr lang="en-US" dirty="0"/>
            </a:br>
            <a:r>
              <a:rPr lang="en-US" dirty="0"/>
              <a:t>OLT </a:t>
            </a:r>
            <a:r>
              <a:rPr lang="en-US" dirty="0" err="1"/>
              <a:t>kbo</a:t>
            </a:r>
            <a:r>
              <a:rPr lang="en-US" dirty="0"/>
              <a:t> de </a:t>
            </a:r>
            <a:r>
              <a:rPr lang="en-US" dirty="0" err="1"/>
              <a:t>schampheleire</a:t>
            </a:r>
            <a:r>
              <a:rPr lang="en-US" dirty="0"/>
              <a:t> ben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52162" y="5901969"/>
            <a:ext cx="2115219" cy="95603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 baseline="0">
                <a:solidFill>
                  <a:srgbClr val="18465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84652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184652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184652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1846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3000" b="1" dirty="0">
                <a:solidFill>
                  <a:srgbClr val="F5F1E7"/>
                </a:solidFill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831469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81008" y="745829"/>
            <a:ext cx="11743495" cy="793039"/>
          </a:xfrm>
        </p:spPr>
        <p:txBody>
          <a:bodyPr/>
          <a:lstStyle/>
          <a:p>
            <a:r>
              <a:rPr lang="en-US" dirty="0"/>
              <a:t>Bandwidth and center frequency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281008" y="1538948"/>
            <a:ext cx="3190738" cy="342456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Bandwidth </a:t>
            </a:r>
            <a:r>
              <a:rPr lang="en-US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≡ </a:t>
            </a:r>
            <a:r>
              <a:rPr lang="en-US" dirty="0">
                <a:latin typeface="+mn-lt"/>
              </a:rPr>
              <a:t>VSWR &lt; 2</a:t>
            </a:r>
          </a:p>
          <a:p>
            <a:pPr marL="1028700" lvl="1"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</a:rPr>
              <a:t>89% transfer of power</a:t>
            </a:r>
          </a:p>
          <a:p>
            <a:pPr lvl="1" indent="0">
              <a:buNone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Larger bandwidth preferred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Same center frequency for both antennas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33F44303-F83D-BA36-D441-4DD396E32A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2915284"/>
                  </p:ext>
                </p:extLst>
              </p:nvPr>
            </p:nvGraphicFramePr>
            <p:xfrm>
              <a:off x="6096000" y="1985883"/>
              <a:ext cx="5796158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98079">
                      <a:extLst>
                        <a:ext uri="{9D8B030D-6E8A-4147-A177-3AD203B41FA5}">
                          <a16:colId xmlns:a16="http://schemas.microsoft.com/office/drawing/2014/main" val="2537159608"/>
                        </a:ext>
                      </a:extLst>
                    </a:gridCol>
                    <a:gridCol w="2898079">
                      <a:extLst>
                        <a:ext uri="{9D8B030D-6E8A-4147-A177-3AD203B41FA5}">
                          <a16:colId xmlns:a16="http://schemas.microsoft.com/office/drawing/2014/main" val="16060228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nl-BE" b="1" i="1" dirty="0" smtClean="0">
                                        <a:latin typeface="Cambria Math" panose="02040503050406030204" pitchFamily="18" charset="0"/>
                                      </a:rPr>
                                      <m:t>𝒄𝒆𝒏𝒕𝒆𝒓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Bandwidth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9625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383.750 MHz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71.228 MHz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4232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1.161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148.120 MHz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26363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33F44303-F83D-BA36-D441-4DD396E32A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2915284"/>
                  </p:ext>
                </p:extLst>
              </p:nvPr>
            </p:nvGraphicFramePr>
            <p:xfrm>
              <a:off x="6096000" y="1985883"/>
              <a:ext cx="5796158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98079">
                      <a:extLst>
                        <a:ext uri="{9D8B030D-6E8A-4147-A177-3AD203B41FA5}">
                          <a16:colId xmlns:a16="http://schemas.microsoft.com/office/drawing/2014/main" val="2537159608"/>
                        </a:ext>
                      </a:extLst>
                    </a:gridCol>
                    <a:gridCol w="2898079">
                      <a:extLst>
                        <a:ext uri="{9D8B030D-6E8A-4147-A177-3AD203B41FA5}">
                          <a16:colId xmlns:a16="http://schemas.microsoft.com/office/drawing/2014/main" val="16060228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20" t="-6557" r="-100630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Bandwidth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9625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383.750 MHz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71.228 MHz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4232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1.161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148.120 MHz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26363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64F4560E-B4E4-660C-923E-115AAEE143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7173108"/>
                  </p:ext>
                </p:extLst>
              </p:nvPr>
            </p:nvGraphicFramePr>
            <p:xfrm>
              <a:off x="6096000" y="3654663"/>
              <a:ext cx="5796158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98079">
                      <a:extLst>
                        <a:ext uri="{9D8B030D-6E8A-4147-A177-3AD203B41FA5}">
                          <a16:colId xmlns:a16="http://schemas.microsoft.com/office/drawing/2014/main" val="2537159608"/>
                        </a:ext>
                      </a:extLst>
                    </a:gridCol>
                    <a:gridCol w="2898079">
                      <a:extLst>
                        <a:ext uri="{9D8B030D-6E8A-4147-A177-3AD203B41FA5}">
                          <a16:colId xmlns:a16="http://schemas.microsoft.com/office/drawing/2014/main" val="16060228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nl-BE" b="1" i="1" dirty="0" smtClean="0">
                                        <a:latin typeface="Cambria Math" panose="02040503050406030204" pitchFamily="18" charset="0"/>
                                      </a:rPr>
                                      <m:t>𝒄𝒆𝒏𝒕𝒆𝒓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Bandwidth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9625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383.750 MHz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68.495 MHz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4232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1.146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136.995 MHz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26363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64F4560E-B4E4-660C-923E-115AAEE143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7173108"/>
                  </p:ext>
                </p:extLst>
              </p:nvPr>
            </p:nvGraphicFramePr>
            <p:xfrm>
              <a:off x="6096000" y="3654663"/>
              <a:ext cx="5796158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98079">
                      <a:extLst>
                        <a:ext uri="{9D8B030D-6E8A-4147-A177-3AD203B41FA5}">
                          <a16:colId xmlns:a16="http://schemas.microsoft.com/office/drawing/2014/main" val="2537159608"/>
                        </a:ext>
                      </a:extLst>
                    </a:gridCol>
                    <a:gridCol w="2898079">
                      <a:extLst>
                        <a:ext uri="{9D8B030D-6E8A-4147-A177-3AD203B41FA5}">
                          <a16:colId xmlns:a16="http://schemas.microsoft.com/office/drawing/2014/main" val="16060228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20" t="-6557" r="-100630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Bandwidth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9625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383.750 MHz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68.495 MHz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4232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1.146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136.995 MHz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26363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D0432A8-F959-D7B9-8E17-3046F06C5919}"/>
              </a:ext>
            </a:extLst>
          </p:cNvPr>
          <p:cNvSpPr txBox="1"/>
          <p:nvPr/>
        </p:nvSpPr>
        <p:spPr>
          <a:xfrm>
            <a:off x="6096000" y="3098403"/>
            <a:ext cx="579615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Antenna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2802F-918E-0BE0-FEA0-7BC5785EFD00}"/>
              </a:ext>
            </a:extLst>
          </p:cNvPr>
          <p:cNvSpPr txBox="1"/>
          <p:nvPr/>
        </p:nvSpPr>
        <p:spPr>
          <a:xfrm>
            <a:off x="6096000" y="4778847"/>
            <a:ext cx="579615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Antenna B</a:t>
            </a:r>
          </a:p>
        </p:txBody>
      </p:sp>
    </p:spTree>
    <p:extLst>
      <p:ext uri="{BB962C8B-B14F-4D97-AF65-F5344CB8AC3E}">
        <p14:creationId xmlns:p14="http://schemas.microsoft.com/office/powerpoint/2010/main" val="3841317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81008" y="745829"/>
            <a:ext cx="11743495" cy="793039"/>
          </a:xfrm>
        </p:spPr>
        <p:txBody>
          <a:bodyPr/>
          <a:lstStyle/>
          <a:p>
            <a:r>
              <a:rPr lang="en-US" dirty="0"/>
              <a:t>Bandwidth and center frequency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281008" y="1538948"/>
            <a:ext cx="3190738" cy="342456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Bandwidth </a:t>
            </a:r>
            <a:r>
              <a:rPr lang="en-US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≡ </a:t>
            </a:r>
            <a:r>
              <a:rPr lang="en-US" dirty="0">
                <a:latin typeface="+mn-lt"/>
              </a:rPr>
              <a:t>VSWR &lt; 2</a:t>
            </a:r>
          </a:p>
          <a:p>
            <a:pPr marL="1028700" lvl="1"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</a:rPr>
              <a:t>89% transfer of power</a:t>
            </a:r>
          </a:p>
          <a:p>
            <a:pPr lvl="1" indent="0">
              <a:buNone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Larger bandwidth preferred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Same center frequency for both antennas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33F44303-F83D-BA36-D441-4DD396E32A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8418907"/>
                  </p:ext>
                </p:extLst>
              </p:nvPr>
            </p:nvGraphicFramePr>
            <p:xfrm>
              <a:off x="6096000" y="1985883"/>
              <a:ext cx="5796158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98079">
                      <a:extLst>
                        <a:ext uri="{9D8B030D-6E8A-4147-A177-3AD203B41FA5}">
                          <a16:colId xmlns:a16="http://schemas.microsoft.com/office/drawing/2014/main" val="2537159608"/>
                        </a:ext>
                      </a:extLst>
                    </a:gridCol>
                    <a:gridCol w="2898079">
                      <a:extLst>
                        <a:ext uri="{9D8B030D-6E8A-4147-A177-3AD203B41FA5}">
                          <a16:colId xmlns:a16="http://schemas.microsoft.com/office/drawing/2014/main" val="16060228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nl-BE" b="1" i="1" dirty="0" smtClean="0">
                                        <a:latin typeface="Cambria Math" panose="02040503050406030204" pitchFamily="18" charset="0"/>
                                      </a:rPr>
                                      <m:t>𝒄𝒆𝒏𝒕𝒆𝒓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Bandwidth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9625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383.750 MHz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71.228 MHz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4232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1.161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148.120 MHz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26363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33F44303-F83D-BA36-D441-4DD396E32A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8418907"/>
                  </p:ext>
                </p:extLst>
              </p:nvPr>
            </p:nvGraphicFramePr>
            <p:xfrm>
              <a:off x="6096000" y="1985883"/>
              <a:ext cx="5796158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98079">
                      <a:extLst>
                        <a:ext uri="{9D8B030D-6E8A-4147-A177-3AD203B41FA5}">
                          <a16:colId xmlns:a16="http://schemas.microsoft.com/office/drawing/2014/main" val="2537159608"/>
                        </a:ext>
                      </a:extLst>
                    </a:gridCol>
                    <a:gridCol w="2898079">
                      <a:extLst>
                        <a:ext uri="{9D8B030D-6E8A-4147-A177-3AD203B41FA5}">
                          <a16:colId xmlns:a16="http://schemas.microsoft.com/office/drawing/2014/main" val="16060228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20" t="-6557" r="-100630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Bandwidth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9625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383.750 MHz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71.228 MHz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4232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1.161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148.120 MHz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26363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64F4560E-B4E4-660C-923E-115AAEE143B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6000" y="3654663"/>
              <a:ext cx="5796158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98079">
                      <a:extLst>
                        <a:ext uri="{9D8B030D-6E8A-4147-A177-3AD203B41FA5}">
                          <a16:colId xmlns:a16="http://schemas.microsoft.com/office/drawing/2014/main" val="2537159608"/>
                        </a:ext>
                      </a:extLst>
                    </a:gridCol>
                    <a:gridCol w="2898079">
                      <a:extLst>
                        <a:ext uri="{9D8B030D-6E8A-4147-A177-3AD203B41FA5}">
                          <a16:colId xmlns:a16="http://schemas.microsoft.com/office/drawing/2014/main" val="16060228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nl-BE" b="1" i="1" dirty="0" smtClean="0">
                                        <a:latin typeface="Cambria Math" panose="02040503050406030204" pitchFamily="18" charset="0"/>
                                      </a:rPr>
                                      <m:t>𝒄𝒆𝒏𝒕𝒆𝒓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Bandwidth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9625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383.750 MHz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68.495 MHz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4232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1.146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136.995 MHz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26363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64F4560E-B4E4-660C-923E-115AAEE143B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6000" y="3654663"/>
              <a:ext cx="5796158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98079">
                      <a:extLst>
                        <a:ext uri="{9D8B030D-6E8A-4147-A177-3AD203B41FA5}">
                          <a16:colId xmlns:a16="http://schemas.microsoft.com/office/drawing/2014/main" val="2537159608"/>
                        </a:ext>
                      </a:extLst>
                    </a:gridCol>
                    <a:gridCol w="2898079">
                      <a:extLst>
                        <a:ext uri="{9D8B030D-6E8A-4147-A177-3AD203B41FA5}">
                          <a16:colId xmlns:a16="http://schemas.microsoft.com/office/drawing/2014/main" val="16060228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20" t="-6557" r="-100630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Bandwidth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9625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383.750 MHz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68.495 MHz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4232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1.146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136.995 MHz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26363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D0432A8-F959-D7B9-8E17-3046F06C5919}"/>
              </a:ext>
            </a:extLst>
          </p:cNvPr>
          <p:cNvSpPr txBox="1"/>
          <p:nvPr/>
        </p:nvSpPr>
        <p:spPr>
          <a:xfrm>
            <a:off x="6096000" y="3098403"/>
            <a:ext cx="579615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Antenna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2802F-918E-0BE0-FEA0-7BC5785EFD00}"/>
              </a:ext>
            </a:extLst>
          </p:cNvPr>
          <p:cNvSpPr txBox="1"/>
          <p:nvPr/>
        </p:nvSpPr>
        <p:spPr>
          <a:xfrm>
            <a:off x="6096000" y="4778847"/>
            <a:ext cx="579615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Antenna B</a:t>
            </a:r>
          </a:p>
        </p:txBody>
      </p:sp>
    </p:spTree>
    <p:extLst>
      <p:ext uri="{BB962C8B-B14F-4D97-AF65-F5344CB8AC3E}">
        <p14:creationId xmlns:p14="http://schemas.microsoft.com/office/powerpoint/2010/main" val="1702590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Regions around the antenna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0CE12B4-B92A-BC9C-8C05-679BE1725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954" y="1552749"/>
            <a:ext cx="8012460" cy="375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97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Regions around the antenna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A887CBE6-F695-637D-3AD7-89357D09CA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7829300"/>
                  </p:ext>
                </p:extLst>
              </p:nvPr>
            </p:nvGraphicFramePr>
            <p:xfrm>
              <a:off x="1702418" y="1978141"/>
              <a:ext cx="2805152" cy="22559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05152">
                      <a:extLst>
                        <a:ext uri="{9D8B030D-6E8A-4147-A177-3AD203B41FA5}">
                          <a16:colId xmlns:a16="http://schemas.microsoft.com/office/drawing/2014/main" val="25371596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Formula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9625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20 </m:t>
                                </m:r>
                                <m:f>
                                  <m:fPr>
                                    <m:ctrlP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num>
                                  <m:den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24232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20 </m:t>
                                </m:r>
                                <m:sSub>
                                  <m:sSubPr>
                                    <m:ctrlPr>
                                      <a:rPr lang="nl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26363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BE" sz="18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0.6 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nl-BE" sz="18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nl-BE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nl-BE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𝐷</m:t>
                                        </m:r>
                                        <m:r>
                                          <a:rPr lang="nl-BE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³</m:t>
                                        </m:r>
                                      </m:num>
                                      <m:den>
                                        <m:r>
                                          <a:rPr lang="nl-BE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𝜆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87046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A887CBE6-F695-637D-3AD7-89357D09CA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7829300"/>
                  </p:ext>
                </p:extLst>
              </p:nvPr>
            </p:nvGraphicFramePr>
            <p:xfrm>
              <a:off x="1702418" y="1978141"/>
              <a:ext cx="2805152" cy="22559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05152">
                      <a:extLst>
                        <a:ext uri="{9D8B030D-6E8A-4147-A177-3AD203B41FA5}">
                          <a16:colId xmlns:a16="http://schemas.microsoft.com/office/drawing/2014/main" val="25371596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Formula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9625406"/>
                      </a:ext>
                    </a:extLst>
                  </a:tr>
                  <a:tr h="6123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7" t="-64356" r="-868" b="-2089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24232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7" t="-272131" r="-868" b="-2459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2636379"/>
                      </a:ext>
                    </a:extLst>
                  </a:tr>
                  <a:tr h="9018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7" t="-153378" r="-868" b="-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87046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DB3034C5-DF25-4C97-00FC-5E3D70DA5D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1296304"/>
                  </p:ext>
                </p:extLst>
              </p:nvPr>
            </p:nvGraphicFramePr>
            <p:xfrm>
              <a:off x="7684432" y="1993318"/>
              <a:ext cx="2805153" cy="22407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05153">
                      <a:extLst>
                        <a:ext uri="{9D8B030D-6E8A-4147-A177-3AD203B41FA5}">
                          <a16:colId xmlns:a16="http://schemas.microsoft.com/office/drawing/2014/main" val="25371596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Formula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9625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20 </m:t>
                                </m:r>
                                <m:f>
                                  <m:fPr>
                                    <m:ctrlP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num>
                                  <m:den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24232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20 </m:t>
                                </m:r>
                                <m:sSub>
                                  <m:sSubPr>
                                    <m:ctrlPr>
                                      <a:rPr lang="nl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26363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4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nl-BE" sz="18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sz="18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lang="nl-BE" sz="18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nl-BE" sz="18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²</m:t>
                                    </m:r>
                                  </m:num>
                                  <m:den>
                                    <m:r>
                                      <a:rPr lang="nl-BE" sz="18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𝜆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87046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DB3034C5-DF25-4C97-00FC-5E3D70DA5D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1296304"/>
                  </p:ext>
                </p:extLst>
              </p:nvPr>
            </p:nvGraphicFramePr>
            <p:xfrm>
              <a:off x="7684432" y="1993318"/>
              <a:ext cx="2805153" cy="22407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05153">
                      <a:extLst>
                        <a:ext uri="{9D8B030D-6E8A-4147-A177-3AD203B41FA5}">
                          <a16:colId xmlns:a16="http://schemas.microsoft.com/office/drawing/2014/main" val="25371596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Formula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9625406"/>
                      </a:ext>
                    </a:extLst>
                  </a:tr>
                  <a:tr h="6123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7" t="-64356" r="-868" b="-2069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24232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7" t="-272131" r="-868" b="-2426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2636379"/>
                      </a:ext>
                    </a:extLst>
                  </a:tr>
                  <a:tr h="8867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7" t="-155479" r="-868" b="-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87046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8E145A2-E1CE-F337-FE39-D63E49349BBB}"/>
              </a:ext>
            </a:extLst>
          </p:cNvPr>
          <p:cNvSpPr txBox="1"/>
          <p:nvPr/>
        </p:nvSpPr>
        <p:spPr>
          <a:xfrm>
            <a:off x="299842" y="4264672"/>
            <a:ext cx="5610304" cy="430887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/>
              <a:t>Fresnel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8B8426-1AB0-A741-9428-39612D49CE73}"/>
              </a:ext>
            </a:extLst>
          </p:cNvPr>
          <p:cNvSpPr txBox="1"/>
          <p:nvPr/>
        </p:nvSpPr>
        <p:spPr>
          <a:xfrm>
            <a:off x="6281854" y="4234106"/>
            <a:ext cx="5610304" cy="430887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/>
              <a:t>Fraunhofer</a:t>
            </a:r>
          </a:p>
        </p:txBody>
      </p:sp>
    </p:spTree>
    <p:extLst>
      <p:ext uri="{BB962C8B-B14F-4D97-AF65-F5344CB8AC3E}">
        <p14:creationId xmlns:p14="http://schemas.microsoft.com/office/powerpoint/2010/main" val="2205896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Regions around the antenna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A887CBE6-F695-637D-3AD7-89357D09CA7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9842" y="1993318"/>
              <a:ext cx="5610304" cy="22559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05152">
                      <a:extLst>
                        <a:ext uri="{9D8B030D-6E8A-4147-A177-3AD203B41FA5}">
                          <a16:colId xmlns:a16="http://schemas.microsoft.com/office/drawing/2014/main" val="2537159608"/>
                        </a:ext>
                      </a:extLst>
                    </a:gridCol>
                    <a:gridCol w="2805152">
                      <a:extLst>
                        <a:ext uri="{9D8B030D-6E8A-4147-A177-3AD203B41FA5}">
                          <a16:colId xmlns:a16="http://schemas.microsoft.com/office/drawing/2014/main" val="16060228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Distance [m]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9625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20 </m:t>
                                </m:r>
                                <m:f>
                                  <m:fPr>
                                    <m:ctrlP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num>
                                  <m:den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0.822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24232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20 </m:t>
                                </m:r>
                                <m:sSub>
                                  <m:sSubPr>
                                    <m:ctrlPr>
                                      <a:rPr lang="nl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3.380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26363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BE" sz="18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0.6 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nl-BE" sz="18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nl-BE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nl-BE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𝐷</m:t>
                                        </m:r>
                                        <m:r>
                                          <a:rPr lang="nl-BE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³</m:t>
                                        </m:r>
                                      </m:num>
                                      <m:den>
                                        <m:r>
                                          <a:rPr lang="nl-BE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𝜆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0.082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87046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A887CBE6-F695-637D-3AD7-89357D09CA7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9842" y="1993318"/>
              <a:ext cx="5610304" cy="22559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05152">
                      <a:extLst>
                        <a:ext uri="{9D8B030D-6E8A-4147-A177-3AD203B41FA5}">
                          <a16:colId xmlns:a16="http://schemas.microsoft.com/office/drawing/2014/main" val="2537159608"/>
                        </a:ext>
                      </a:extLst>
                    </a:gridCol>
                    <a:gridCol w="2805152">
                      <a:extLst>
                        <a:ext uri="{9D8B030D-6E8A-4147-A177-3AD203B41FA5}">
                          <a16:colId xmlns:a16="http://schemas.microsoft.com/office/drawing/2014/main" val="16060228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Distance [m]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9625406"/>
                      </a:ext>
                    </a:extLst>
                  </a:tr>
                  <a:tr h="6123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7" t="-64356" r="-100651" b="-209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0.822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24232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7" t="-272131" r="-100651" b="-2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3.380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2636379"/>
                      </a:ext>
                    </a:extLst>
                  </a:tr>
                  <a:tr h="9018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7" t="-152349" r="-100651" b="-13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0.082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87046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DB3034C5-DF25-4C97-00FC-5E3D70DA5DC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81852" y="1993318"/>
              <a:ext cx="5610306" cy="22407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05153">
                      <a:extLst>
                        <a:ext uri="{9D8B030D-6E8A-4147-A177-3AD203B41FA5}">
                          <a16:colId xmlns:a16="http://schemas.microsoft.com/office/drawing/2014/main" val="2537159608"/>
                        </a:ext>
                      </a:extLst>
                    </a:gridCol>
                    <a:gridCol w="2805153">
                      <a:extLst>
                        <a:ext uri="{9D8B030D-6E8A-4147-A177-3AD203B41FA5}">
                          <a16:colId xmlns:a16="http://schemas.microsoft.com/office/drawing/2014/main" val="16060228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Distance [m]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9625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20 </m:t>
                                </m:r>
                                <m:f>
                                  <m:fPr>
                                    <m:ctrlP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num>
                                  <m:den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0.822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24232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20 </m:t>
                                </m:r>
                                <m:sSub>
                                  <m:sSubPr>
                                    <m:ctrlPr>
                                      <a:rPr lang="nl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3.380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26363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4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nl-BE" sz="18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sz="18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lang="nl-BE" sz="18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nl-BE" sz="18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²</m:t>
                                    </m:r>
                                  </m:num>
                                  <m:den>
                                    <m:r>
                                      <a:rPr lang="nl-BE" sz="18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𝜆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0.221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87046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DB3034C5-DF25-4C97-00FC-5E3D70DA5DC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81852" y="1993318"/>
              <a:ext cx="5610306" cy="22407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05153">
                      <a:extLst>
                        <a:ext uri="{9D8B030D-6E8A-4147-A177-3AD203B41FA5}">
                          <a16:colId xmlns:a16="http://schemas.microsoft.com/office/drawing/2014/main" val="2537159608"/>
                        </a:ext>
                      </a:extLst>
                    </a:gridCol>
                    <a:gridCol w="2805153">
                      <a:extLst>
                        <a:ext uri="{9D8B030D-6E8A-4147-A177-3AD203B41FA5}">
                          <a16:colId xmlns:a16="http://schemas.microsoft.com/office/drawing/2014/main" val="16060228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Distance [m]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9625406"/>
                      </a:ext>
                    </a:extLst>
                  </a:tr>
                  <a:tr h="6123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7" t="-64356" r="-100651" b="-206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0.822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24232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7" t="-272131" r="-100651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3.380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2636379"/>
                      </a:ext>
                    </a:extLst>
                  </a:tr>
                  <a:tr h="8867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7" t="-155479" r="-100651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0.221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87046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8E145A2-E1CE-F337-FE39-D63E49349BBB}"/>
              </a:ext>
            </a:extLst>
          </p:cNvPr>
          <p:cNvSpPr txBox="1"/>
          <p:nvPr/>
        </p:nvSpPr>
        <p:spPr>
          <a:xfrm>
            <a:off x="299842" y="4264672"/>
            <a:ext cx="5610304" cy="430887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/>
              <a:t>Fresnel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8B8426-1AB0-A741-9428-39612D49CE73}"/>
              </a:ext>
            </a:extLst>
          </p:cNvPr>
          <p:cNvSpPr txBox="1"/>
          <p:nvPr/>
        </p:nvSpPr>
        <p:spPr>
          <a:xfrm>
            <a:off x="6281854" y="4234106"/>
            <a:ext cx="5610304" cy="430887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/>
              <a:t>Fraunhofer</a:t>
            </a:r>
          </a:p>
        </p:txBody>
      </p:sp>
    </p:spTree>
    <p:extLst>
      <p:ext uri="{BB962C8B-B14F-4D97-AF65-F5344CB8AC3E}">
        <p14:creationId xmlns:p14="http://schemas.microsoft.com/office/powerpoint/2010/main" val="3255624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A9A2D7-0704-6299-F5CE-6ADC0D575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684" y="917563"/>
            <a:ext cx="4658367" cy="4651319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81008" y="745829"/>
            <a:ext cx="5466573" cy="707886"/>
          </a:xfrm>
        </p:spPr>
        <p:txBody>
          <a:bodyPr/>
          <a:lstStyle/>
          <a:p>
            <a:r>
              <a:rPr lang="en-US" dirty="0"/>
              <a:t>Impedance matching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281008" y="2069268"/>
            <a:ext cx="5019538" cy="407623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+mn-lt"/>
              </a:rPr>
              <a:t>Match impedance to transmission line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RG58 coaxial cables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Moving working point to center of Smith Chart using open / shorted stubs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8382F5-54FD-D090-E19D-889C3DF87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684" y="917563"/>
            <a:ext cx="4658367" cy="465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81008" y="745829"/>
            <a:ext cx="5466573" cy="707886"/>
          </a:xfrm>
        </p:spPr>
        <p:txBody>
          <a:bodyPr/>
          <a:lstStyle/>
          <a:p>
            <a:r>
              <a:rPr lang="en-US" dirty="0"/>
              <a:t>Impedance matching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9A19B757-8840-DF14-F06A-45AFEFC46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960" y="1417486"/>
            <a:ext cx="4029123" cy="4023027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1F099C2A-4530-42E2-9C4B-C497BFF4A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17" y="1417486"/>
            <a:ext cx="4029123" cy="40230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398EFC-37F4-69E0-37C3-808BA83EC28A}"/>
              </a:ext>
            </a:extLst>
          </p:cNvPr>
          <p:cNvSpPr txBox="1"/>
          <p:nvPr/>
        </p:nvSpPr>
        <p:spPr>
          <a:xfrm>
            <a:off x="1200961" y="5440513"/>
            <a:ext cx="402912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Antenna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BEBF49-A36B-E8EC-52C7-BAA1381F37B8}"/>
              </a:ext>
            </a:extLst>
          </p:cNvPr>
          <p:cNvSpPr txBox="1"/>
          <p:nvPr/>
        </p:nvSpPr>
        <p:spPr>
          <a:xfrm>
            <a:off x="6961917" y="5440513"/>
            <a:ext cx="402912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Antenna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D450E-8D1E-66F7-10FE-72B05CBBB5EB}"/>
              </a:ext>
            </a:extLst>
          </p:cNvPr>
          <p:cNvSpPr txBox="1"/>
          <p:nvPr/>
        </p:nvSpPr>
        <p:spPr>
          <a:xfrm>
            <a:off x="4274633" y="4794181"/>
            <a:ext cx="95545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2.90 cm</a:t>
            </a:r>
          </a:p>
          <a:p>
            <a:r>
              <a:rPr lang="en-US" b="1" dirty="0">
                <a:solidFill>
                  <a:srgbClr val="0033CC"/>
                </a:solidFill>
              </a:rPr>
              <a:t>0.24 cm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9F0D65-A374-F6DB-9055-7688B886C6F9}"/>
              </a:ext>
            </a:extLst>
          </p:cNvPr>
          <p:cNvSpPr txBox="1"/>
          <p:nvPr/>
        </p:nvSpPr>
        <p:spPr>
          <a:xfrm>
            <a:off x="10035589" y="4794182"/>
            <a:ext cx="95545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0.57 cm</a:t>
            </a:r>
          </a:p>
          <a:p>
            <a:r>
              <a:rPr lang="en-US" b="1" dirty="0">
                <a:solidFill>
                  <a:srgbClr val="0033CC"/>
                </a:solidFill>
              </a:rPr>
              <a:t>0.35 cm</a:t>
            </a:r>
          </a:p>
        </p:txBody>
      </p:sp>
    </p:spTree>
    <p:extLst>
      <p:ext uri="{BB962C8B-B14F-4D97-AF65-F5344CB8AC3E}">
        <p14:creationId xmlns:p14="http://schemas.microsoft.com/office/powerpoint/2010/main" val="367277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81008" y="745829"/>
            <a:ext cx="11166353" cy="707886"/>
          </a:xfrm>
        </p:spPr>
        <p:txBody>
          <a:bodyPr/>
          <a:lstStyle/>
          <a:p>
            <a:r>
              <a:rPr lang="en-US" dirty="0"/>
              <a:t>Radiation pattern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Azimuth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Elevation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BE" dirty="0"/>
              <a:t>1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BE" dirty="0"/>
              <a:t>2</a:t>
            </a:r>
          </a:p>
        </p:txBody>
      </p:sp>
      <p:pic>
        <p:nvPicPr>
          <p:cNvPr id="20" name="Picture 19" descr="A picture containing indoor&#10;&#10;Description automatically generated">
            <a:extLst>
              <a:ext uri="{FF2B5EF4-FFF2-40B4-BE49-F238E27FC236}">
                <a16:creationId xmlns:a16="http://schemas.microsoft.com/office/drawing/2014/main" id="{D3FF381D-A560-6F0F-72BE-3D78287FD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3720" y="1179576"/>
            <a:ext cx="5193792" cy="389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45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D8FC5E12-8535-49B0-9C1B-4A2CCE92E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3094" y="1114656"/>
            <a:ext cx="5051502" cy="3788627"/>
          </a:xfrm>
          <a:prstGeom prst="rect">
            <a:avLst/>
          </a:prstGeom>
        </p:spPr>
      </p:pic>
      <p:pic>
        <p:nvPicPr>
          <p:cNvPr id="7" name="Picture 6" descr="A picture containing indoor, tiled&#10;&#10;Description automatically generated">
            <a:extLst>
              <a:ext uri="{FF2B5EF4-FFF2-40B4-BE49-F238E27FC236}">
                <a16:creationId xmlns:a16="http://schemas.microsoft.com/office/drawing/2014/main" id="{126C8FB8-11C2-3024-EC8B-3AB10EE78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12620" y="1114656"/>
            <a:ext cx="5051503" cy="378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37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81008" y="745829"/>
            <a:ext cx="5466573" cy="1323439"/>
          </a:xfrm>
        </p:spPr>
        <p:txBody>
          <a:bodyPr/>
          <a:lstStyle/>
          <a:p>
            <a:r>
              <a:rPr lang="en-US" dirty="0"/>
              <a:t>Radiation pattern - Azimuth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281008" y="2069268"/>
            <a:ext cx="5019538" cy="407623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nl-BE" dirty="0">
                <a:latin typeface="+mn-lt"/>
              </a:rPr>
              <a:t>360° in steps of 5°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BE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Theoretically</a:t>
            </a:r>
            <a:r>
              <a:rPr lang="nl-BE" dirty="0">
                <a:latin typeface="+mn-lt"/>
              </a:rPr>
              <a:t>: </a:t>
            </a:r>
            <a:r>
              <a:rPr lang="en-US" dirty="0">
                <a:latin typeface="+mn-lt"/>
              </a:rPr>
              <a:t>circular</a:t>
            </a:r>
            <a:r>
              <a:rPr lang="nl-BE" dirty="0">
                <a:latin typeface="+mn-lt"/>
              </a:rPr>
              <a:t> pattern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BE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BE" dirty="0">
                <a:latin typeface="+mn-lt"/>
              </a:rPr>
              <a:t>Antenna B: 180° !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AE48ACEC-68C6-58FF-17E5-020B8B7AE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456" y="354511"/>
            <a:ext cx="4732382" cy="559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4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BE" dirty="0"/>
              <a:t>Table of 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Provided equipment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Characterization of the antennas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Propagation models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BE" dirty="0"/>
              <a:t>Conclusion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fr-BE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BE" dirty="0"/>
              <a:t>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BE" dirty="0"/>
              <a:t>3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B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26556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81008" y="745829"/>
            <a:ext cx="5466573" cy="1323439"/>
          </a:xfrm>
        </p:spPr>
        <p:txBody>
          <a:bodyPr/>
          <a:lstStyle/>
          <a:p>
            <a:r>
              <a:rPr lang="en-US" dirty="0"/>
              <a:t>Radiation pattern - Elevation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281008" y="2069268"/>
            <a:ext cx="5019538" cy="407623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nl-BE" dirty="0">
                <a:latin typeface="+mn-lt"/>
              </a:rPr>
              <a:t>-90° to +90° in steps of 5°</a:t>
            </a:r>
          </a:p>
          <a:p>
            <a:endParaRPr lang="nl-BE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BE" dirty="0">
                <a:latin typeface="+mn-lt"/>
              </a:rPr>
              <a:t>&gt;45° !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80F57CC8-6D83-8D03-2AD5-57117D10A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46" y="1159727"/>
            <a:ext cx="6573186" cy="428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92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27"/>
              </p:nvPr>
            </p:nvSpPr>
            <p:spPr>
              <a:xfrm>
                <a:off x="281008" y="1453715"/>
                <a:ext cx="5993412" cy="4076239"/>
              </a:xfrm>
            </p:spPr>
            <p:txBody>
              <a:bodyPr/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Anechoic blocks</a:t>
                </a:r>
              </a:p>
              <a:p>
                <a:pPr lvl="1" indent="0">
                  <a:buNone/>
                </a:pP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Measure for conversion of incoming waves to electrical power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ongolian Baiti" panose="03000500000000000000" pitchFamily="66" charset="0"/>
                      </a:rPr>
                      <m:t>𝐸</m:t>
                    </m:r>
                    <m:r>
                      <a:rPr lang="en-GB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ongolian Baiti" panose="03000500000000000000" pitchFamily="66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i="1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ongolian Baiti" panose="03000500000000000000" pitchFamily="66" charset="0"/>
                              </a:rPr>
                              <m:t>10</m:t>
                            </m:r>
                          </m:e>
                          <m:sup>
                            <m:f>
                              <m:fPr>
                                <m:ctrlPr>
                                  <a:rPr lang="en-GB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GB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Mongolian Baiti" panose="03000500000000000000" pitchFamily="66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Mongolian Baiti" panose="03000500000000000000" pitchFamily="66" charset="0"/>
                                      </a:rPr>
                                      <m:t>𝑆𝐴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GB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Mongolian Baiti" panose="03000500000000000000" pitchFamily="66" charset="0"/>
                                  </a:rPr>
                                  <m:t>10</m:t>
                                </m:r>
                              </m:den>
                            </m:f>
                          </m:sup>
                        </m:sSup>
                        <m:r>
                          <a:rPr lang="en-GB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ongolian Baiti" panose="03000500000000000000" pitchFamily="66" charset="0"/>
                          </a:rPr>
                          <m:t>⋅</m:t>
                        </m:r>
                        <m:sSup>
                          <m:sSupPr>
                            <m:ctrlPr>
                              <a:rPr lang="en-GB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ongolian Baiti" panose="03000500000000000000" pitchFamily="66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ongolian Baiti" panose="03000500000000000000" pitchFamily="66" charset="0"/>
                              </a:rPr>
                              <m:t>−3</m:t>
                            </m:r>
                          </m:sup>
                        </m:sSup>
                        <m:r>
                          <a:rPr lang="en-GB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ongolian Baiti" panose="03000500000000000000" pitchFamily="66" charset="0"/>
                          </a:rPr>
                          <m:t>⋅</m:t>
                        </m:r>
                        <m:f>
                          <m:fPr>
                            <m:ctrlPr>
                              <a:rPr lang="en-GB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ongolian Baiti" panose="03000500000000000000" pitchFamily="66" charset="0"/>
                              </a:rPr>
                              <m:t>480</m:t>
                            </m:r>
                            <m:r>
                              <m:rPr>
                                <m:sty m:val="p"/>
                              </m:rPr>
                              <a:rPr lang="en-GB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ongolian Baiti" panose="03000500000000000000" pitchFamily="66" charset="0"/>
                              </a:rPr>
                              <m:t>π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GB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Mongolian Baiti" panose="03000500000000000000" pitchFamily="66" charset="0"/>
                                  </a:rPr>
                                  <m:t>λ</m:t>
                                </m:r>
                              </m:e>
                              <m:sup>
                                <m:r>
                                  <a:rPr lang="en-GB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Mongolian Baiti" panose="03000500000000000000" pitchFamily="66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GB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ongolian Baiti" panose="03000500000000000000" pitchFamily="66" charset="0"/>
                          </a:rPr>
                          <m:t>⋅</m:t>
                        </m:r>
                        <m:f>
                          <m:fPr>
                            <m:ctrlPr>
                              <a:rPr lang="en-GB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ongolian Baiti" panose="03000500000000000000" pitchFamily="66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GB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Mongolian Baiti" panose="03000500000000000000" pitchFamily="66" charset="0"/>
                                  </a:rPr>
                                  <m:t>10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GB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Mongolian Baiti" panose="03000500000000000000" pitchFamily="66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en-GB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Mongolian Baiti" panose="03000500000000000000" pitchFamily="66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Mongolian Baiti" panose="03000500000000000000" pitchFamily="66" charset="0"/>
                                      </a:rPr>
                                      <m:t>10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r>
                          <a:rPr lang="en-GB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ongolian Baiti" panose="03000500000000000000" pitchFamily="66" charset="0"/>
                          </a:rPr>
                          <m:t>⋅</m:t>
                        </m:r>
                        <m:f>
                          <m:fPr>
                            <m:ctrlPr>
                              <a:rPr lang="en-GB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ongolian Baiti" panose="03000500000000000000" pitchFamily="66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GB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Mongolian Baiti" panose="03000500000000000000" pitchFamily="66" charset="0"/>
                                  </a:rPr>
                                  <m:t>10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GB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Mongolian Baiti" panose="03000500000000000000" pitchFamily="66" charset="0"/>
                                      </a:rPr>
                                      <m:t>𝑎𝑡𝑡</m:t>
                                    </m:r>
                                  </m:num>
                                  <m:den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Mongolian Baiti" panose="03000500000000000000" pitchFamily="66" charset="0"/>
                                      </a:rPr>
                                      <m:t>10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pPr marL="1028700" lvl="1">
                  <a:buFont typeface="Wingdings" panose="05000000000000000000" pitchFamily="2" charset="2"/>
                  <a:buChar char="§"/>
                </a:pPr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7"/>
              </p:nvPr>
            </p:nvSpPr>
            <p:spPr>
              <a:xfrm>
                <a:off x="281008" y="1453715"/>
                <a:ext cx="5993412" cy="4076239"/>
              </a:xfrm>
              <a:blipFill>
                <a:blip r:embed="rId3"/>
                <a:stretch>
                  <a:fillRect l="-610" t="-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C6327CC-534E-C975-81E7-6EAFCE006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400" b="90000" l="8857" r="90000">
                        <a14:foregroundMark x1="80571" y1="8200" x2="80571" y2="8200"/>
                        <a14:foregroundMark x1="79286" y1="3400" x2="79286" y2="3400"/>
                        <a14:foregroundMark x1="8857" y1="62800" x2="8857" y2="62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14478" y="1453715"/>
            <a:ext cx="3636787" cy="259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90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27"/>
              </p:nvPr>
            </p:nvSpPr>
            <p:spPr>
              <a:xfrm>
                <a:off x="281008" y="1453715"/>
                <a:ext cx="5993412" cy="4076239"/>
              </a:xfrm>
            </p:spPr>
            <p:txBody>
              <a:bodyPr/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Anechoic blocks</a:t>
                </a:r>
              </a:p>
              <a:p>
                <a:pPr lvl="1" indent="0">
                  <a:buNone/>
                </a:pP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Measure for conversion of incoming waves to electrical power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ongolian Baiti" panose="03000500000000000000" pitchFamily="66" charset="0"/>
                      </a:rPr>
                      <m:t>𝐸</m:t>
                    </m:r>
                    <m:r>
                      <a:rPr lang="en-GB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ongolian Baiti" panose="03000500000000000000" pitchFamily="66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i="1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ongolian Baiti" panose="03000500000000000000" pitchFamily="66" charset="0"/>
                              </a:rPr>
                              <m:t>10</m:t>
                            </m:r>
                          </m:e>
                          <m:sup>
                            <m:f>
                              <m:fPr>
                                <m:ctrlPr>
                                  <a:rPr lang="en-GB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GB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Mongolian Baiti" panose="03000500000000000000" pitchFamily="66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Mongolian Baiti" panose="03000500000000000000" pitchFamily="66" charset="0"/>
                                      </a:rPr>
                                      <m:t>𝑆𝐴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GB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Mongolian Baiti" panose="03000500000000000000" pitchFamily="66" charset="0"/>
                                  </a:rPr>
                                  <m:t>10</m:t>
                                </m:r>
                              </m:den>
                            </m:f>
                          </m:sup>
                        </m:sSup>
                        <m:r>
                          <a:rPr lang="en-GB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ongolian Baiti" panose="03000500000000000000" pitchFamily="66" charset="0"/>
                          </a:rPr>
                          <m:t>⋅</m:t>
                        </m:r>
                        <m:sSup>
                          <m:sSupPr>
                            <m:ctrlPr>
                              <a:rPr lang="en-GB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ongolian Baiti" panose="03000500000000000000" pitchFamily="66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ongolian Baiti" panose="03000500000000000000" pitchFamily="66" charset="0"/>
                              </a:rPr>
                              <m:t>−3</m:t>
                            </m:r>
                          </m:sup>
                        </m:sSup>
                        <m:r>
                          <a:rPr lang="en-GB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ongolian Baiti" panose="03000500000000000000" pitchFamily="66" charset="0"/>
                          </a:rPr>
                          <m:t>⋅</m:t>
                        </m:r>
                        <m:f>
                          <m:fPr>
                            <m:ctrlPr>
                              <a:rPr lang="en-GB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ongolian Baiti" panose="03000500000000000000" pitchFamily="66" charset="0"/>
                              </a:rPr>
                              <m:t>480</m:t>
                            </m:r>
                            <m:r>
                              <m:rPr>
                                <m:sty m:val="p"/>
                              </m:rPr>
                              <a:rPr lang="en-GB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ongolian Baiti" panose="03000500000000000000" pitchFamily="66" charset="0"/>
                              </a:rPr>
                              <m:t>π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GB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Mongolian Baiti" panose="03000500000000000000" pitchFamily="66" charset="0"/>
                                  </a:rPr>
                                  <m:t>λ</m:t>
                                </m:r>
                              </m:e>
                              <m:sup>
                                <m:r>
                                  <a:rPr lang="en-GB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Mongolian Baiti" panose="03000500000000000000" pitchFamily="66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GB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ongolian Baiti" panose="03000500000000000000" pitchFamily="66" charset="0"/>
                          </a:rPr>
                          <m:t>⋅</m:t>
                        </m:r>
                        <m:f>
                          <m:fPr>
                            <m:ctrlPr>
                              <a:rPr lang="en-GB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ongolian Baiti" panose="03000500000000000000" pitchFamily="66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GB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Mongolian Baiti" panose="03000500000000000000" pitchFamily="66" charset="0"/>
                                  </a:rPr>
                                  <m:t>10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GB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Mongolian Baiti" panose="03000500000000000000" pitchFamily="66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en-GB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Mongolian Baiti" panose="03000500000000000000" pitchFamily="66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Mongolian Baiti" panose="03000500000000000000" pitchFamily="66" charset="0"/>
                                      </a:rPr>
                                      <m:t>10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r>
                          <a:rPr lang="en-GB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ongolian Baiti" panose="03000500000000000000" pitchFamily="66" charset="0"/>
                          </a:rPr>
                          <m:t>⋅</m:t>
                        </m:r>
                        <m:f>
                          <m:fPr>
                            <m:ctrlPr>
                              <a:rPr lang="en-GB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ongolian Baiti" panose="03000500000000000000" pitchFamily="66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GB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Mongolian Baiti" panose="03000500000000000000" pitchFamily="66" charset="0"/>
                                  </a:rPr>
                                  <m:t>10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GB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Mongolian Baiti" panose="03000500000000000000" pitchFamily="66" charset="0"/>
                                      </a:rPr>
                                      <m:t>𝑎𝑡𝑡</m:t>
                                    </m:r>
                                  </m:num>
                                  <m:den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Mongolian Baiti" panose="03000500000000000000" pitchFamily="66" charset="0"/>
                                      </a:rPr>
                                      <m:t>10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pPr marL="1028700" lvl="1">
                  <a:buFont typeface="Wingdings" panose="05000000000000000000" pitchFamily="2" charset="2"/>
                  <a:buChar char="§"/>
                </a:pPr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7"/>
              </p:nvPr>
            </p:nvSpPr>
            <p:spPr>
              <a:xfrm>
                <a:off x="281008" y="1453715"/>
                <a:ext cx="5993412" cy="4076239"/>
              </a:xfrm>
              <a:blipFill>
                <a:blip r:embed="rId3"/>
                <a:stretch>
                  <a:fillRect l="-610" t="-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A50C575B-080D-8713-D5B8-99835517A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250247"/>
              </p:ext>
            </p:extLst>
          </p:nvPr>
        </p:nvGraphicFramePr>
        <p:xfrm>
          <a:off x="5864184" y="2915837"/>
          <a:ext cx="5452336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168">
                  <a:extLst>
                    <a:ext uri="{9D8B030D-6E8A-4147-A177-3AD203B41FA5}">
                      <a16:colId xmlns:a16="http://schemas.microsoft.com/office/drawing/2014/main" val="2268755673"/>
                    </a:ext>
                  </a:extLst>
                </a:gridCol>
                <a:gridCol w="2726168">
                  <a:extLst>
                    <a:ext uri="{9D8B030D-6E8A-4147-A177-3AD203B41FA5}">
                      <a16:colId xmlns:a16="http://schemas.microsoft.com/office/drawing/2014/main" val="2844002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Antenna A [</a:t>
                      </a:r>
                      <a:r>
                        <a:rPr lang="en-US" dirty="0" err="1"/>
                        <a:t>dBi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Antenna B </a:t>
                      </a:r>
                      <a:r>
                        <a:rPr lang="en-US" sz="2000" dirty="0"/>
                        <a:t>[</a:t>
                      </a:r>
                      <a:r>
                        <a:rPr lang="en-US" sz="2000" dirty="0" err="1"/>
                        <a:t>dBi</a:t>
                      </a:r>
                      <a:r>
                        <a:rPr lang="en-US" sz="2000" dirty="0"/>
                        <a:t>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95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-11.64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-9.74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218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226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81008" y="745829"/>
            <a:ext cx="11166353" cy="707886"/>
          </a:xfrm>
        </p:spPr>
        <p:txBody>
          <a:bodyPr/>
          <a:lstStyle/>
          <a:p>
            <a:r>
              <a:rPr lang="en-US" dirty="0"/>
              <a:t>Propagation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Free space link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Two-Ray model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Small-scale fading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fr-BE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BE" dirty="0"/>
              <a:t>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B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94695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BE" dirty="0" err="1"/>
              <a:t>Provided</a:t>
            </a:r>
            <a:r>
              <a:rPr lang="fr-BE" dirty="0"/>
              <a:t> Equipment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1959337" y="3434889"/>
            <a:ext cx="9488024" cy="646331"/>
          </a:xfrm>
        </p:spPr>
        <p:txBody>
          <a:bodyPr/>
          <a:lstStyle/>
          <a:p>
            <a:r>
              <a:rPr lang="fr-BE" dirty="0" err="1"/>
              <a:t>Lorem</a:t>
            </a:r>
            <a:r>
              <a:rPr lang="fr-BE" dirty="0"/>
              <a:t> </a:t>
            </a:r>
            <a:r>
              <a:rPr lang="fr-BE" dirty="0" err="1"/>
              <a:t>ipsum</a:t>
            </a:r>
            <a:r>
              <a:rPr lang="fr-BE" dirty="0"/>
              <a:t> </a:t>
            </a:r>
            <a:r>
              <a:rPr lang="fr-BE" dirty="0" err="1"/>
              <a:t>dolor</a:t>
            </a:r>
            <a:r>
              <a:rPr lang="fr-BE" dirty="0"/>
              <a:t> </a:t>
            </a:r>
            <a:r>
              <a:rPr lang="fr-BE" dirty="0" err="1"/>
              <a:t>sit</a:t>
            </a:r>
            <a:r>
              <a:rPr lang="fr-BE" dirty="0"/>
              <a:t> </a:t>
            </a:r>
            <a:r>
              <a:rPr lang="fr-BE" dirty="0" err="1"/>
              <a:t>amet</a:t>
            </a:r>
            <a:r>
              <a:rPr lang="fr-BE" dirty="0"/>
              <a:t>, </a:t>
            </a:r>
            <a:r>
              <a:rPr lang="fr-BE" dirty="0" err="1"/>
              <a:t>consectetur</a:t>
            </a:r>
            <a:r>
              <a:rPr lang="fr-BE" dirty="0"/>
              <a:t> </a:t>
            </a:r>
            <a:r>
              <a:rPr lang="fr-BE" dirty="0" err="1"/>
              <a:t>adipiscing</a:t>
            </a:r>
            <a:r>
              <a:rPr lang="fr-BE" dirty="0"/>
              <a:t> </a:t>
            </a:r>
            <a:r>
              <a:rPr lang="fr-BE" dirty="0" err="1"/>
              <a:t>elit</a:t>
            </a:r>
            <a:r>
              <a:rPr lang="fr-BE" dirty="0"/>
              <a:t>, </a:t>
            </a:r>
            <a:r>
              <a:rPr lang="fr-BE" dirty="0" err="1"/>
              <a:t>sed</a:t>
            </a:r>
            <a:r>
              <a:rPr lang="fr-BE" dirty="0"/>
              <a:t> do </a:t>
            </a:r>
            <a:r>
              <a:rPr lang="fr-BE" dirty="0" err="1"/>
              <a:t>eiusmod</a:t>
            </a:r>
            <a:r>
              <a:rPr lang="fr-BE" dirty="0"/>
              <a:t> </a:t>
            </a:r>
            <a:r>
              <a:rPr lang="fr-BE" dirty="0" err="1"/>
              <a:t>tempor</a:t>
            </a:r>
            <a:r>
              <a:rPr lang="fr-BE" dirty="0"/>
              <a:t> </a:t>
            </a:r>
            <a:r>
              <a:rPr lang="fr-BE" dirty="0" err="1"/>
              <a:t>incididunt</a:t>
            </a:r>
            <a:r>
              <a:rPr lang="fr-BE" dirty="0"/>
              <a:t> ut </a:t>
            </a:r>
            <a:r>
              <a:rPr lang="fr-BE" dirty="0" err="1"/>
              <a:t>labore</a:t>
            </a:r>
            <a:r>
              <a:rPr lang="fr-BE" dirty="0"/>
              <a:t> et </a:t>
            </a:r>
            <a:r>
              <a:rPr lang="fr-BE" dirty="0" err="1"/>
              <a:t>dolore</a:t>
            </a:r>
            <a:r>
              <a:rPr lang="fr-BE" dirty="0"/>
              <a:t> magna </a:t>
            </a:r>
            <a:r>
              <a:rPr lang="fr-BE" dirty="0" err="1"/>
              <a:t>aliqua</a:t>
            </a:r>
            <a:r>
              <a:rPr lang="fr-BE" dirty="0"/>
              <a:t>.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1959338" y="2234495"/>
            <a:ext cx="9488024" cy="646331"/>
          </a:xfrm>
        </p:spPr>
        <p:txBody>
          <a:bodyPr/>
          <a:lstStyle/>
          <a:p>
            <a:r>
              <a:rPr lang="fr-BE" dirty="0" err="1"/>
              <a:t>Lorem</a:t>
            </a:r>
            <a:r>
              <a:rPr lang="fr-BE" dirty="0"/>
              <a:t> </a:t>
            </a:r>
            <a:r>
              <a:rPr lang="fr-BE" dirty="0" err="1"/>
              <a:t>ipsum</a:t>
            </a:r>
            <a:r>
              <a:rPr lang="fr-BE" dirty="0"/>
              <a:t> </a:t>
            </a:r>
            <a:r>
              <a:rPr lang="fr-BE" dirty="0" err="1"/>
              <a:t>dolor</a:t>
            </a:r>
            <a:r>
              <a:rPr lang="fr-BE" dirty="0"/>
              <a:t> </a:t>
            </a:r>
            <a:r>
              <a:rPr lang="fr-BE" dirty="0" err="1"/>
              <a:t>sit</a:t>
            </a:r>
            <a:r>
              <a:rPr lang="fr-BE" dirty="0"/>
              <a:t> </a:t>
            </a:r>
            <a:r>
              <a:rPr lang="fr-BE" dirty="0" err="1"/>
              <a:t>amet</a:t>
            </a:r>
            <a:r>
              <a:rPr lang="fr-BE" dirty="0"/>
              <a:t>, </a:t>
            </a:r>
            <a:r>
              <a:rPr lang="fr-BE" dirty="0" err="1"/>
              <a:t>consectetur</a:t>
            </a:r>
            <a:r>
              <a:rPr lang="fr-BE" dirty="0"/>
              <a:t> </a:t>
            </a:r>
            <a:r>
              <a:rPr lang="fr-BE" dirty="0" err="1"/>
              <a:t>adipiscing</a:t>
            </a:r>
            <a:r>
              <a:rPr lang="fr-BE" dirty="0"/>
              <a:t> </a:t>
            </a:r>
            <a:r>
              <a:rPr lang="fr-BE" dirty="0" err="1"/>
              <a:t>elit</a:t>
            </a:r>
            <a:r>
              <a:rPr lang="fr-BE" dirty="0"/>
              <a:t>, </a:t>
            </a:r>
            <a:r>
              <a:rPr lang="fr-BE" dirty="0" err="1"/>
              <a:t>sed</a:t>
            </a:r>
            <a:r>
              <a:rPr lang="fr-BE" dirty="0"/>
              <a:t> do </a:t>
            </a:r>
            <a:r>
              <a:rPr lang="fr-BE" dirty="0" err="1"/>
              <a:t>eiusmod</a:t>
            </a:r>
            <a:r>
              <a:rPr lang="fr-BE" dirty="0"/>
              <a:t> </a:t>
            </a:r>
            <a:r>
              <a:rPr lang="fr-BE" dirty="0" err="1"/>
              <a:t>tempor</a:t>
            </a:r>
            <a:r>
              <a:rPr lang="fr-BE" dirty="0"/>
              <a:t> </a:t>
            </a:r>
            <a:r>
              <a:rPr lang="fr-BE" dirty="0" err="1"/>
              <a:t>incididunt</a:t>
            </a:r>
            <a:r>
              <a:rPr lang="fr-BE" dirty="0"/>
              <a:t> ut </a:t>
            </a:r>
            <a:r>
              <a:rPr lang="fr-BE" dirty="0" err="1"/>
              <a:t>labore</a:t>
            </a:r>
            <a:r>
              <a:rPr lang="fr-BE" dirty="0"/>
              <a:t> et </a:t>
            </a:r>
            <a:r>
              <a:rPr lang="fr-BE" dirty="0" err="1"/>
              <a:t>dolore</a:t>
            </a:r>
            <a:r>
              <a:rPr lang="fr-BE" dirty="0"/>
              <a:t> magna </a:t>
            </a:r>
            <a:r>
              <a:rPr lang="fr-BE" dirty="0" err="1"/>
              <a:t>aliqua</a:t>
            </a:r>
            <a:r>
              <a:rPr lang="fr-BE" dirty="0"/>
              <a:t>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8"/>
          </p:nvPr>
        </p:nvSpPr>
        <p:spPr>
          <a:xfrm>
            <a:off x="1959338" y="4635283"/>
            <a:ext cx="9488024" cy="646331"/>
          </a:xfrm>
        </p:spPr>
        <p:txBody>
          <a:bodyPr/>
          <a:lstStyle/>
          <a:p>
            <a:r>
              <a:rPr lang="fr-BE" dirty="0" err="1"/>
              <a:t>Lorem</a:t>
            </a:r>
            <a:r>
              <a:rPr lang="fr-BE" dirty="0"/>
              <a:t> </a:t>
            </a:r>
            <a:r>
              <a:rPr lang="fr-BE" dirty="0" err="1"/>
              <a:t>ipsum</a:t>
            </a:r>
            <a:r>
              <a:rPr lang="fr-BE" dirty="0"/>
              <a:t> </a:t>
            </a:r>
            <a:r>
              <a:rPr lang="fr-BE" dirty="0" err="1"/>
              <a:t>dolor</a:t>
            </a:r>
            <a:r>
              <a:rPr lang="fr-BE" dirty="0"/>
              <a:t> </a:t>
            </a:r>
            <a:r>
              <a:rPr lang="fr-BE" dirty="0" err="1"/>
              <a:t>sit</a:t>
            </a:r>
            <a:r>
              <a:rPr lang="fr-BE" dirty="0"/>
              <a:t> </a:t>
            </a:r>
            <a:r>
              <a:rPr lang="fr-BE" dirty="0" err="1"/>
              <a:t>amet</a:t>
            </a:r>
            <a:r>
              <a:rPr lang="fr-BE" dirty="0"/>
              <a:t>, </a:t>
            </a:r>
            <a:r>
              <a:rPr lang="fr-BE" dirty="0" err="1"/>
              <a:t>consectetur</a:t>
            </a:r>
            <a:r>
              <a:rPr lang="fr-BE" dirty="0"/>
              <a:t> </a:t>
            </a:r>
            <a:r>
              <a:rPr lang="fr-BE" dirty="0" err="1"/>
              <a:t>adipiscing</a:t>
            </a:r>
            <a:r>
              <a:rPr lang="fr-BE" dirty="0"/>
              <a:t> </a:t>
            </a:r>
            <a:r>
              <a:rPr lang="fr-BE" dirty="0" err="1"/>
              <a:t>elit</a:t>
            </a:r>
            <a:r>
              <a:rPr lang="fr-BE" dirty="0"/>
              <a:t>, </a:t>
            </a:r>
            <a:r>
              <a:rPr lang="fr-BE" dirty="0" err="1"/>
              <a:t>sed</a:t>
            </a:r>
            <a:r>
              <a:rPr lang="fr-BE" dirty="0"/>
              <a:t> do </a:t>
            </a:r>
            <a:r>
              <a:rPr lang="fr-BE" dirty="0" err="1"/>
              <a:t>eiusmod</a:t>
            </a:r>
            <a:r>
              <a:rPr lang="fr-BE" dirty="0"/>
              <a:t> </a:t>
            </a:r>
            <a:r>
              <a:rPr lang="fr-BE" dirty="0" err="1"/>
              <a:t>tempor</a:t>
            </a:r>
            <a:r>
              <a:rPr lang="fr-BE" dirty="0"/>
              <a:t> </a:t>
            </a:r>
            <a:r>
              <a:rPr lang="fr-BE" dirty="0" err="1"/>
              <a:t>incididunt</a:t>
            </a:r>
            <a:r>
              <a:rPr lang="fr-BE" dirty="0"/>
              <a:t> ut </a:t>
            </a:r>
            <a:r>
              <a:rPr lang="fr-BE" dirty="0" err="1"/>
              <a:t>labore</a:t>
            </a:r>
            <a:r>
              <a:rPr lang="fr-BE" dirty="0"/>
              <a:t> et </a:t>
            </a:r>
            <a:r>
              <a:rPr lang="fr-BE" dirty="0" err="1"/>
              <a:t>dolore</a:t>
            </a:r>
            <a:r>
              <a:rPr lang="fr-BE" dirty="0"/>
              <a:t> magna </a:t>
            </a:r>
            <a:r>
              <a:rPr lang="fr-BE" dirty="0" err="1"/>
              <a:t>aliqua</a:t>
            </a:r>
            <a:r>
              <a:rPr lang="fr-BE" dirty="0"/>
              <a:t>.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fr-BE" dirty="0"/>
              <a:t>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fr-BE" dirty="0"/>
              <a:t>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fr-B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83772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fr-BE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43497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71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Provided equipment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6689235" y="1779811"/>
            <a:ext cx="4829174" cy="407623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Drone antenna</a:t>
            </a:r>
          </a:p>
          <a:p>
            <a:pPr marL="1028700" lvl="1">
              <a:buFont typeface="Courier New" panose="02070309020205020404" pitchFamily="49" charset="0"/>
              <a:buChar char="o"/>
            </a:pPr>
            <a:r>
              <a:rPr lang="en-US" dirty="0"/>
              <a:t>Cylindrical monopole</a:t>
            </a:r>
          </a:p>
          <a:p>
            <a:pPr lvl="1" indent="0">
              <a:buNone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Dimensions</a:t>
            </a:r>
          </a:p>
          <a:p>
            <a:pPr marL="1028700" lvl="1">
              <a:buFont typeface="Courier New" panose="02070309020205020404" pitchFamily="49" charset="0"/>
              <a:buChar char="o"/>
            </a:pPr>
            <a:r>
              <a:rPr lang="en-US" dirty="0"/>
              <a:t>Characteristic length: 16.9 cm</a:t>
            </a:r>
          </a:p>
          <a:p>
            <a:pPr marL="1028700" lvl="1">
              <a:buFont typeface="Courier New" panose="02070309020205020404" pitchFamily="49" charset="0"/>
              <a:buChar char="o"/>
            </a:pPr>
            <a:r>
              <a:rPr lang="en-US" dirty="0"/>
              <a:t>Ground plane: 4.5 cm x 4.5 cm</a:t>
            </a:r>
          </a:p>
          <a:p>
            <a:pPr marL="1028700" lvl="1">
              <a:buFont typeface="Courier New" panose="02070309020205020404" pitchFamily="49" charset="0"/>
              <a:buChar char="o"/>
            </a:pPr>
            <a:r>
              <a:rPr lang="en-US" dirty="0"/>
              <a:t>Radials: 17 cm</a:t>
            </a:r>
          </a:p>
          <a:p>
            <a:pPr lvl="1" indent="0">
              <a:buNone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Other equipment</a:t>
            </a:r>
          </a:p>
          <a:p>
            <a:pPr marL="1028700" lvl="1">
              <a:buFont typeface="Courier New" panose="02070309020205020404" pitchFamily="49" charset="0"/>
              <a:buChar char="o"/>
            </a:pPr>
            <a:r>
              <a:rPr lang="en-US" dirty="0"/>
              <a:t>Vector Network Analyzer</a:t>
            </a:r>
          </a:p>
          <a:p>
            <a:pPr marL="1028700" lvl="1">
              <a:buFont typeface="Courier New" panose="02070309020205020404" pitchFamily="49" charset="0"/>
              <a:buChar char="o"/>
            </a:pPr>
            <a:r>
              <a:rPr lang="en-US" dirty="0"/>
              <a:t>Signal generator</a:t>
            </a:r>
          </a:p>
          <a:p>
            <a:pPr marL="1028700" lvl="1">
              <a:buFont typeface="Courier New" panose="02070309020205020404" pitchFamily="49" charset="0"/>
              <a:buChar char="o"/>
            </a:pPr>
            <a:r>
              <a:rPr lang="en-US" dirty="0"/>
              <a:t>Spectrum analyzer</a:t>
            </a:r>
          </a:p>
          <a:p>
            <a:pPr marL="1028700" lvl="1">
              <a:buFont typeface="Courier New" panose="02070309020205020404" pitchFamily="49" charset="0"/>
              <a:buChar char="o"/>
            </a:pPr>
            <a:r>
              <a:rPr lang="en-US" dirty="0"/>
              <a:t>Electromagnetic field measurement device</a:t>
            </a:r>
          </a:p>
          <a:p>
            <a:pPr marL="1028700"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1028700"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C6327CC-534E-C975-81E7-6EAFCE006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8" y="1520282"/>
            <a:ext cx="4609877" cy="381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8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81008" y="745829"/>
            <a:ext cx="11166353" cy="707886"/>
          </a:xfrm>
        </p:spPr>
        <p:txBody>
          <a:bodyPr/>
          <a:lstStyle/>
          <a:p>
            <a:r>
              <a:rPr lang="en-US" dirty="0"/>
              <a:t>Characterization of the antennas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Discussion on the bandwidth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Impedance matching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Radiation pattern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BE" dirty="0"/>
              <a:t>Gain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fr-BE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BE" dirty="0"/>
              <a:t>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BE" dirty="0"/>
              <a:t>3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B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0534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81008" y="745829"/>
            <a:ext cx="11166353" cy="707886"/>
          </a:xfrm>
        </p:spPr>
        <p:txBody>
          <a:bodyPr/>
          <a:lstStyle/>
          <a:p>
            <a:r>
              <a:rPr lang="en-US" dirty="0"/>
              <a:t>Discussion on the bandwidth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Reflection coefficient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Voltage Standing Wave Ratio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Bandwidth and center frequency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Regions around the antenna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fr-BE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BE" dirty="0"/>
              <a:t>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BE" dirty="0"/>
              <a:t>3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BE" dirty="0"/>
              <a:t>4</a:t>
            </a:r>
          </a:p>
        </p:txBody>
      </p:sp>
      <p:pic>
        <p:nvPicPr>
          <p:cNvPr id="12" name="Picture 11" descr="A picture containing indoor&#10;&#10;Description automatically generated">
            <a:extLst>
              <a:ext uri="{FF2B5EF4-FFF2-40B4-BE49-F238E27FC236}">
                <a16:creationId xmlns:a16="http://schemas.microsoft.com/office/drawing/2014/main" id="{DD9CBC8F-7B9D-7D28-009C-C11195E79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4681" y="1182170"/>
            <a:ext cx="5191634" cy="389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5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Reflection coefficient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281008" y="1453715"/>
            <a:ext cx="4829174" cy="407623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Complex parameter</a:t>
            </a:r>
          </a:p>
          <a:p>
            <a:pPr lvl="1" indent="0">
              <a:buNone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Quantify reflections of EM-wave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Two negative peaks</a:t>
            </a:r>
          </a:p>
          <a:p>
            <a:pPr marL="1028700"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327CC-534E-C975-81E7-6EAFCE006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47581" y="662893"/>
            <a:ext cx="6163411" cy="512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0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9A9A2D7-0704-6299-F5CE-6ADC0D575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581" y="917563"/>
            <a:ext cx="5466573" cy="4651319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81008" y="745829"/>
            <a:ext cx="5466573" cy="1323439"/>
          </a:xfrm>
        </p:spPr>
        <p:txBody>
          <a:bodyPr/>
          <a:lstStyle/>
          <a:p>
            <a:r>
              <a:rPr lang="en-US" dirty="0"/>
              <a:t>Voltage Standing Wave Ratio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27"/>
              </p:nvPr>
            </p:nvSpPr>
            <p:spPr>
              <a:xfrm>
                <a:off x="281008" y="2069268"/>
                <a:ext cx="4829174" cy="4076239"/>
              </a:xfrm>
            </p:spPr>
            <p:txBody>
              <a:bodyPr/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+mn-lt"/>
                  </a:rPr>
                  <a:t>Ratio peak – minimum amplitude</a:t>
                </a:r>
                <a:br>
                  <a:rPr lang="en-GB" dirty="0">
                    <a:latin typeface="+mn-lt"/>
                  </a:rPr>
                </a:br>
                <a:r>
                  <a:rPr lang="en-GB" dirty="0">
                    <a:latin typeface="+mn-lt"/>
                  </a:rPr>
                  <a:t>standing wave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/>
                      <m:t>VSWR</m:t>
                    </m:r>
                    <m:r>
                      <a:rPr lang="en-GB" i="1"/>
                      <m:t>=</m:t>
                    </m:r>
                    <m:f>
                      <m:fPr>
                        <m:ctrlPr>
                          <a:rPr lang="en-GB" i="1"/>
                        </m:ctrlPr>
                      </m:fPr>
                      <m:num>
                        <m:r>
                          <a:rPr lang="en-GB" i="1"/>
                          <m:t>1+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GB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/>
                                </m:ctrlPr>
                              </m:sSubPr>
                              <m:e>
                                <m:r>
                                  <a:rPr lang="en-GB" i="1"/>
                                  <m:t>𝑠</m:t>
                                </m:r>
                              </m:e>
                              <m:sub>
                                <m:r>
                                  <a:rPr lang="en-GB" i="1"/>
                                  <m:t>11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GB" i="1"/>
                          <m:t>1−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GB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/>
                                </m:ctrlPr>
                              </m:sSubPr>
                              <m:e>
                                <m:r>
                                  <a:rPr lang="en-GB" i="1"/>
                                  <m:t>𝑠</m:t>
                                </m:r>
                              </m:e>
                              <m:sub>
                                <m:r>
                                  <a:rPr lang="en-GB" i="1"/>
                                  <m:t>11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Similarity between antennas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7"/>
              </p:nvPr>
            </p:nvSpPr>
            <p:spPr>
              <a:xfrm>
                <a:off x="281008" y="2069268"/>
                <a:ext cx="4829174" cy="4076239"/>
              </a:xfrm>
              <a:blipFill>
                <a:blip r:embed="rId4"/>
                <a:stretch>
                  <a:fillRect l="-758" t="-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AB8382F5-54FD-D090-E19D-889C3DF872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015" y="917563"/>
            <a:ext cx="5466573" cy="465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81008" y="745829"/>
            <a:ext cx="11316260" cy="1323439"/>
          </a:xfrm>
        </p:spPr>
        <p:txBody>
          <a:bodyPr/>
          <a:lstStyle/>
          <a:p>
            <a:r>
              <a:rPr lang="en-US" dirty="0"/>
              <a:t>Voltage Standing Wave Ratio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907216A5-0408-F863-B102-741ABCD68C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7"/>
          <a:stretch/>
        </p:blipFill>
        <p:spPr>
          <a:xfrm>
            <a:off x="1687844" y="1482564"/>
            <a:ext cx="8816312" cy="4294315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725245BD-D31F-7156-B1E1-1F1CC5A1F6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67" t="397" r="40332" b="91312"/>
          <a:stretch/>
        </p:blipFill>
        <p:spPr>
          <a:xfrm>
            <a:off x="5298400" y="5859409"/>
            <a:ext cx="1595199" cy="50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64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81008" y="745829"/>
            <a:ext cx="11743495" cy="793039"/>
          </a:xfrm>
        </p:spPr>
        <p:txBody>
          <a:bodyPr/>
          <a:lstStyle/>
          <a:p>
            <a:r>
              <a:rPr lang="en-US" dirty="0"/>
              <a:t>Bandwidth and center frequency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281008" y="1538948"/>
            <a:ext cx="3190738" cy="342456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+mn-lt"/>
              </a:rPr>
              <a:t>Bandwidth </a:t>
            </a:r>
            <a:r>
              <a:rPr lang="en-GB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≡ </a:t>
            </a:r>
            <a:r>
              <a:rPr lang="en-GB" dirty="0">
                <a:latin typeface="+mn-lt"/>
              </a:rPr>
              <a:t>VSWR &lt; 2</a:t>
            </a:r>
          </a:p>
          <a:p>
            <a:pPr marL="1028700" lvl="1">
              <a:buFont typeface="Courier New" panose="02070309020205020404" pitchFamily="49" charset="0"/>
              <a:buChar char="o"/>
            </a:pPr>
            <a:r>
              <a:rPr lang="en-GB" dirty="0">
                <a:latin typeface="+mn-lt"/>
              </a:rPr>
              <a:t>89% transfer of power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C497B19-922D-9CD7-C3E2-B707C0381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944" y="1474455"/>
            <a:ext cx="8348627" cy="45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837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Belgian Defence">
      <a:dk1>
        <a:srgbClr val="184652"/>
      </a:dk1>
      <a:lt1>
        <a:srgbClr val="FFFFFF"/>
      </a:lt1>
      <a:dk2>
        <a:srgbClr val="184652"/>
      </a:dk2>
      <a:lt2>
        <a:srgbClr val="F5F1E7"/>
      </a:lt2>
      <a:accent1>
        <a:srgbClr val="008991"/>
      </a:accent1>
      <a:accent2>
        <a:srgbClr val="E2EDF0"/>
      </a:accent2>
      <a:accent3>
        <a:srgbClr val="343531"/>
      </a:accent3>
      <a:accent4>
        <a:srgbClr val="6DA3C7"/>
      </a:accent4>
      <a:accent5>
        <a:srgbClr val="5E8541"/>
      </a:accent5>
      <a:accent6>
        <a:srgbClr val="4862A5"/>
      </a:accent6>
      <a:hlink>
        <a:srgbClr val="3B9EBA"/>
      </a:hlink>
      <a:folHlink>
        <a:srgbClr val="521C21"/>
      </a:folHlink>
    </a:clrScheme>
    <a:fontScheme name="Palanquin">
      <a:majorFont>
        <a:latin typeface="Palanquin Bold"/>
        <a:ea typeface=""/>
        <a:cs typeface=""/>
      </a:majorFont>
      <a:minorFont>
        <a:latin typeface="Palanquin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>
        <a:sp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9a75a760-f927-43d6-8e8d-5fe89ebd2666">NNS43J4K4ZSD-1869372808-9</_dlc_DocId>
    <_dlc_DocIdUrl xmlns="9a75a760-f927-43d6-8e8d-5fe89ebd2666">
      <Url>https://units.mil.intra/sites/KMS-ERM/dfbo/_layouts/DocIdRedir.aspx?ID=NNS43J4K4ZSD-1869372808-9</Url>
      <Description>NNS43J4K4ZSD-1869372808-9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513909F401F44DAC1D156232FFACDD" ma:contentTypeVersion="1" ma:contentTypeDescription="Create a new document." ma:contentTypeScope="" ma:versionID="6ec1d4ce6eea10d0b7ca35bcfd89f3e7">
  <xsd:schema xmlns:xsd="http://www.w3.org/2001/XMLSchema" xmlns:xs="http://www.w3.org/2001/XMLSchema" xmlns:p="http://schemas.microsoft.com/office/2006/metadata/properties" xmlns:ns2="9a75a760-f927-43d6-8e8d-5fe89ebd2666" targetNamespace="http://schemas.microsoft.com/office/2006/metadata/properties" ma:root="true" ma:fieldsID="a749d32da92619a118e966a6c1d4dd17" ns2:_="">
    <xsd:import namespace="9a75a760-f927-43d6-8e8d-5fe89ebd266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75a760-f927-43d6-8e8d-5fe89ebd266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B2C3548-7BEA-4F75-B1B5-E5B9FA0A1451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9a75a760-f927-43d6-8e8d-5fe89ebd2666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4791988-B664-403D-B4DB-089068A33B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F444F7-B5EF-4426-9FAA-1F306077FA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75a760-f927-43d6-8e8d-5fe89ebd26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230AFEA-6CA8-46D6-AEBA-25936BB2113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909</Words>
  <Application>Microsoft Office PowerPoint</Application>
  <PresentationFormat>Widescreen</PresentationFormat>
  <Paragraphs>262</Paragraphs>
  <Slides>26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Cambria Math</vt:lpstr>
      <vt:lpstr>Courier New</vt:lpstr>
      <vt:lpstr>Palanquin</vt:lpstr>
      <vt:lpstr>Palanquin Bold</vt:lpstr>
      <vt:lpstr>Palanquin Regular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Belgian Defence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MasterSlideRMA</dc:title>
  <dc:creator>Delbouille Julie</dc:creator>
  <cp:keywords/>
  <cp:lastModifiedBy>Pieter Beerten</cp:lastModifiedBy>
  <cp:revision>95</cp:revision>
  <dcterms:created xsi:type="dcterms:W3CDTF">2021-07-19T11:03:08Z</dcterms:created>
  <dcterms:modified xsi:type="dcterms:W3CDTF">2022-12-13T21:19:06Z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0x010100F0513909F401F44DAC1D156232FFACDD</vt:lpwstr>
  </property>
  <property fmtid="{D5CDD505-2E9C-101B-9397-08002B2CF9AE}" pid="3" name="Order">
    <vt:r8>13200</vt:r8>
  </property>
  <property fmtid="{D5CDD505-2E9C-101B-9397-08002B2CF9AE}" pid="4" name="_dlc_DocIdItemGuid">
    <vt:lpwstr>32f8cc74-5268-4a54-bf26-af37cc57c961</vt:lpwstr>
  </property>
</Properties>
</file>