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5"/>
  </p:sldMasterIdLst>
  <p:notesMasterIdLst>
    <p:notesMasterId r:id="rId12"/>
  </p:notesMasterIdLst>
  <p:handoutMasterIdLst>
    <p:handoutMasterId r:id="rId13"/>
  </p:handoutMasterIdLst>
  <p:sldIdLst>
    <p:sldId id="271" r:id="rId6"/>
    <p:sldId id="259" r:id="rId7"/>
    <p:sldId id="260" r:id="rId8"/>
    <p:sldId id="268" r:id="rId9"/>
    <p:sldId id="265" r:id="rId10"/>
    <p:sldId id="27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652"/>
    <a:srgbClr val="F5F1E7"/>
    <a:srgbClr val="184652"/>
    <a:srgbClr val="475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A7B12-0C3C-4E1A-841E-77ACF6A9205E}" v="1" dt="2022-12-13T16:36:37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er Beerten" userId="10b7b8ae3de65dbb" providerId="LiveId" clId="{5F3A7B12-0C3C-4E1A-841E-77ACF6A9205E}"/>
    <pc:docChg chg="modSld">
      <pc:chgData name="Pieter Beerten" userId="10b7b8ae3de65dbb" providerId="LiveId" clId="{5F3A7B12-0C3C-4E1A-841E-77ACF6A9205E}" dt="2022-12-13T16:42:56.159" v="256" actId="20577"/>
      <pc:docMkLst>
        <pc:docMk/>
      </pc:docMkLst>
      <pc:sldChg chg="modSp mod">
        <pc:chgData name="Pieter Beerten" userId="10b7b8ae3de65dbb" providerId="LiveId" clId="{5F3A7B12-0C3C-4E1A-841E-77ACF6A9205E}" dt="2022-12-13T16:39:43.772" v="220" actId="20577"/>
        <pc:sldMkLst>
          <pc:docMk/>
          <pc:sldMk cId="3126556428" sldId="259"/>
        </pc:sldMkLst>
        <pc:spChg chg="mod">
          <ac:chgData name="Pieter Beerten" userId="10b7b8ae3de65dbb" providerId="LiveId" clId="{5F3A7B12-0C3C-4E1A-841E-77ACF6A9205E}" dt="2022-12-13T16:36:58.955" v="138" actId="20577"/>
          <ac:spMkLst>
            <pc:docMk/>
            <pc:sldMk cId="3126556428" sldId="259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8:14.904" v="157" actId="790"/>
          <ac:spMkLst>
            <pc:docMk/>
            <pc:sldMk cId="3126556428" sldId="259"/>
            <ac:spMk id="3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8:55.874" v="192" actId="20577"/>
          <ac:spMkLst>
            <pc:docMk/>
            <pc:sldMk cId="3126556428" sldId="259"/>
            <ac:spMk id="4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9:24.203" v="210" actId="20577"/>
          <ac:spMkLst>
            <pc:docMk/>
            <pc:sldMk cId="3126556428" sldId="259"/>
            <ac:spMk id="5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9:43.772" v="220" actId="20577"/>
          <ac:spMkLst>
            <pc:docMk/>
            <pc:sldMk cId="3126556428" sldId="259"/>
            <ac:spMk id="6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8:33.224" v="160" actId="790"/>
          <ac:spMkLst>
            <pc:docMk/>
            <pc:sldMk cId="3126556428" sldId="259"/>
            <ac:spMk id="7" creationId="{00000000-0000-0000-0000-000000000000}"/>
          </ac:spMkLst>
        </pc:spChg>
      </pc:sldChg>
      <pc:sldChg chg="modSp mod">
        <pc:chgData name="Pieter Beerten" userId="10b7b8ae3de65dbb" providerId="LiveId" clId="{5F3A7B12-0C3C-4E1A-841E-77ACF6A9205E}" dt="2022-12-13T16:42:56.159" v="256" actId="20577"/>
        <pc:sldMkLst>
          <pc:docMk/>
          <pc:sldMk cId="3283772614" sldId="260"/>
        </pc:sldMkLst>
        <pc:spChg chg="mod">
          <ac:chgData name="Pieter Beerten" userId="10b7b8ae3de65dbb" providerId="LiveId" clId="{5F3A7B12-0C3C-4E1A-841E-77ACF6A9205E}" dt="2022-12-13T16:42:56.159" v="256" actId="20577"/>
          <ac:spMkLst>
            <pc:docMk/>
            <pc:sldMk cId="3283772614" sldId="260"/>
            <ac:spMk id="2" creationId="{00000000-0000-0000-0000-000000000000}"/>
          </ac:spMkLst>
        </pc:spChg>
      </pc:sldChg>
      <pc:sldChg chg="modSp mod">
        <pc:chgData name="Pieter Beerten" userId="10b7b8ae3de65dbb" providerId="LiveId" clId="{5F3A7B12-0C3C-4E1A-841E-77ACF6A9205E}" dt="2022-12-13T16:36:47.150" v="117" actId="790"/>
        <pc:sldMkLst>
          <pc:docMk/>
          <pc:sldMk cId="831469907" sldId="271"/>
        </pc:sldMkLst>
        <pc:spChg chg="mod">
          <ac:chgData name="Pieter Beerten" userId="10b7b8ae3de65dbb" providerId="LiveId" clId="{5F3A7B12-0C3C-4E1A-841E-77ACF6A9205E}" dt="2022-12-13T16:35:00.470" v="22" actId="790"/>
          <ac:spMkLst>
            <pc:docMk/>
            <pc:sldMk cId="831469907" sldId="271"/>
            <ac:spMk id="2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5:30.051" v="46" actId="20577"/>
          <ac:spMkLst>
            <pc:docMk/>
            <pc:sldMk cId="831469907" sldId="271"/>
            <ac:spMk id="3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5:56.738" v="79" actId="1076"/>
          <ac:spMkLst>
            <pc:docMk/>
            <pc:sldMk cId="831469907" sldId="271"/>
            <ac:spMk id="4" creationId="{00000000-0000-0000-0000-000000000000}"/>
          </ac:spMkLst>
        </pc:spChg>
        <pc:spChg chg="mod">
          <ac:chgData name="Pieter Beerten" userId="10b7b8ae3de65dbb" providerId="LiveId" clId="{5F3A7B12-0C3C-4E1A-841E-77ACF6A9205E}" dt="2022-12-13T16:36:47.150" v="117" actId="790"/>
          <ac:spMkLst>
            <pc:docMk/>
            <pc:sldMk cId="831469907" sldId="271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79AA-4A50-4F90-80DA-F8289B511D89}" type="datetimeFigureOut">
              <a:rPr lang="fr-BE" smtClean="0"/>
              <a:t>13-12-22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8E8E4-87F3-420F-8B16-5A2047EAB20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7442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56EB-5C46-4556-B6B9-ADE43D09CF46}" type="datetimeFigureOut">
              <a:rPr lang="fr-BE" smtClean="0"/>
              <a:t>13-12-22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2C25-99DC-4E03-B761-F0DD23C549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831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83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477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519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-2275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F5F1E9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974140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kern="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6962" y="1186891"/>
            <a:ext cx="8220788" cy="24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 cap="none" spc="300" baseline="0">
                <a:solidFill>
                  <a:srgbClr val="1A4652"/>
                </a:solidFill>
                <a:latin typeface="Palanquin Regular" panose="020B0004020203020204" pitchFamily="34" charset="0"/>
              </a:defRPr>
            </a:lvl1pPr>
          </a:lstStyle>
          <a:p>
            <a:pPr lvl="0"/>
            <a:r>
              <a:rPr lang="fr-BE" dirty="0"/>
              <a:t>Day </a:t>
            </a:r>
            <a:r>
              <a:rPr lang="fr-BE" dirty="0" err="1"/>
              <a:t>Month</a:t>
            </a:r>
            <a:r>
              <a:rPr lang="fr-BE" dirty="0"/>
              <a:t> </a:t>
            </a:r>
            <a:r>
              <a:rPr lang="fr-BE" dirty="0" err="1"/>
              <a:t>Year</a:t>
            </a:r>
            <a:endParaRPr lang="fr-BE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F9F5938-E2C8-BC4B-A548-3C47C2F9BF03}"/>
              </a:ext>
            </a:extLst>
          </p:cNvPr>
          <p:cNvSpPr/>
          <p:nvPr userDrawn="1"/>
        </p:nvSpPr>
        <p:spPr>
          <a:xfrm>
            <a:off x="475512" y="1016332"/>
            <a:ext cx="496039" cy="45720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</a:defRPr>
            </a:pPr>
            <a:endParaRPr>
              <a:solidFill>
                <a:srgbClr val="1A465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76962" y="436595"/>
            <a:ext cx="8233638" cy="198253"/>
          </a:xfrm>
        </p:spPr>
        <p:txBody>
          <a:bodyPr>
            <a:noAutofit/>
          </a:bodyPr>
          <a:lstStyle>
            <a:lvl1pPr>
              <a:defRPr sz="1300" cap="all" spc="300" baseline="0">
                <a:solidFill>
                  <a:srgbClr val="1A4652"/>
                </a:solidFill>
                <a:latin typeface="Palanquin Bold" panose="020B0004020203020204" pitchFamily="34" charset="0"/>
              </a:defRPr>
            </a:lvl1pPr>
          </a:lstStyle>
          <a:p>
            <a:r>
              <a:rPr lang="fr-BE" dirty="0"/>
              <a:t>DEPARTMENT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76962" y="653898"/>
            <a:ext cx="8220788" cy="237595"/>
          </a:xfrm>
        </p:spPr>
        <p:txBody>
          <a:bodyPr>
            <a:noAutofit/>
          </a:bodyPr>
          <a:lstStyle>
            <a:lvl1pPr>
              <a:defRPr sz="1300" cap="all" spc="300" baseline="0">
                <a:solidFill>
                  <a:srgbClr val="1A4652"/>
                </a:solidFill>
                <a:latin typeface="Palanquin Regular" panose="020B0004020203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fr-B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sp>
        <p:nvSpPr>
          <p:cNvPr id="19" name="Rectangle 6"/>
          <p:cNvSpPr/>
          <p:nvPr userDrawn="1"/>
        </p:nvSpPr>
        <p:spPr>
          <a:xfrm>
            <a:off x="-2115" y="534086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45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/>
          </a:p>
        </p:txBody>
      </p:sp>
      <p:sp>
        <p:nvSpPr>
          <p:cNvPr id="4" name="Rectangle 2"/>
          <p:cNvSpPr/>
          <p:nvPr userDrawn="1"/>
        </p:nvSpPr>
        <p:spPr>
          <a:xfrm>
            <a:off x="7848600" y="0"/>
            <a:ext cx="43434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7848600" cy="685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8388790" y="677042"/>
            <a:ext cx="3263021" cy="500450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7848600" cy="6858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fr-BE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5237" y="581839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4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9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-2275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3" y="5092589"/>
            <a:ext cx="9612322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Questions</a:t>
            </a:r>
            <a:endParaRPr dirty="0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058" y="839261"/>
            <a:ext cx="8769884" cy="51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9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>
              <a:solidFill>
                <a:srgbClr val="1A4652"/>
              </a:solidFill>
            </a:endParaRPr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9613844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5B39D68-2118-624A-A3D1-0FC50A3053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162" y="5901969"/>
            <a:ext cx="2115219" cy="95603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nl-NL" sz="3000" b="0" i="0" u="none" strike="noStrike" cap="none" spc="0" normalizeH="0" baseline="0" dirty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pPr lvl="0"/>
            <a:r>
              <a:rPr lang="en-US" dirty="0"/>
              <a:t>SUBTITLE</a:t>
            </a:r>
            <a:endParaRPr lang="nl-NL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11672876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3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sp>
        <p:nvSpPr>
          <p:cNvPr id="8" name="TextBox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11672876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959338" y="2315675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Introduction</a:t>
            </a:r>
            <a:endParaRPr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1959338" y="2944368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1</a:t>
            </a:r>
            <a:endParaRPr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1959338" y="3573061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2</a:t>
            </a:r>
            <a:endParaRPr dirty="0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1959338" y="4223394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3</a:t>
            </a:r>
            <a:endParaRPr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1959338" y="4873947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Conclusion</a:t>
            </a:r>
            <a:endParaRPr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68800" y="2246070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fr-BE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68800" y="2879796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fr-BE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8800" y="3513522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3</a:t>
            </a:r>
            <a:endParaRPr lang="fr-BE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068800" y="4158823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4</a:t>
            </a:r>
            <a:endParaRPr lang="fr-B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68800" y="4809698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5</a:t>
            </a:r>
            <a:endParaRPr lang="fr-BE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26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tured 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1959337" y="3434889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1959338" y="2234495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dirty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1959338" y="4635283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55131" y="2234495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fr-BE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64972" y="3434889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fr-BE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55130" y="4635283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3</a:t>
            </a:r>
            <a:endParaRPr lang="fr-B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281009" y="1779812"/>
            <a:ext cx="11237400" cy="408947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 Duis </a:t>
            </a:r>
            <a:r>
              <a:rPr lang="fr-BE" dirty="0" err="1"/>
              <a:t>aute</a:t>
            </a:r>
            <a:r>
              <a:rPr lang="fr-BE" dirty="0"/>
              <a:t> </a:t>
            </a:r>
            <a:r>
              <a:rPr lang="fr-BE" dirty="0" err="1"/>
              <a:t>irure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in </a:t>
            </a:r>
            <a:r>
              <a:rPr lang="fr-BE" dirty="0" err="1"/>
              <a:t>reprehenderit</a:t>
            </a:r>
            <a:r>
              <a:rPr lang="fr-BE" dirty="0"/>
              <a:t> in </a:t>
            </a:r>
            <a:r>
              <a:rPr lang="fr-BE" dirty="0" err="1"/>
              <a:t>voluptate</a:t>
            </a:r>
            <a:r>
              <a:rPr lang="fr-BE" dirty="0"/>
              <a:t> </a:t>
            </a:r>
            <a:r>
              <a:rPr lang="fr-BE" dirty="0" err="1"/>
              <a:t>velit</a:t>
            </a:r>
            <a:r>
              <a:rPr lang="fr-BE" dirty="0"/>
              <a:t> esse </a:t>
            </a:r>
            <a:r>
              <a:rPr lang="fr-BE" dirty="0" err="1"/>
              <a:t>cillum</a:t>
            </a:r>
            <a:r>
              <a:rPr lang="fr-BE" dirty="0"/>
              <a:t> </a:t>
            </a:r>
            <a:r>
              <a:rPr lang="fr-BE" dirty="0" err="1"/>
              <a:t>dolore</a:t>
            </a:r>
            <a:r>
              <a:rPr lang="fr-BE" dirty="0"/>
              <a:t> eu </a:t>
            </a:r>
            <a:r>
              <a:rPr lang="fr-BE" dirty="0" err="1"/>
              <a:t>fugiat</a:t>
            </a:r>
            <a:r>
              <a:rPr lang="fr-BE" dirty="0"/>
              <a:t> </a:t>
            </a:r>
            <a:r>
              <a:rPr lang="fr-BE" dirty="0" err="1"/>
              <a:t>nulla</a:t>
            </a:r>
            <a:r>
              <a:rPr lang="fr-BE" dirty="0"/>
              <a:t> </a:t>
            </a:r>
            <a:r>
              <a:rPr lang="fr-BE" dirty="0" err="1"/>
              <a:t>pariatur</a:t>
            </a:r>
            <a:r>
              <a:rPr lang="fr-BE" dirty="0"/>
              <a:t>. </a:t>
            </a:r>
            <a:r>
              <a:rPr lang="fr-BE" dirty="0" err="1"/>
              <a:t>Excepteur</a:t>
            </a:r>
            <a:r>
              <a:rPr lang="fr-BE" dirty="0"/>
              <a:t> </a:t>
            </a:r>
            <a:r>
              <a:rPr lang="fr-BE" dirty="0" err="1"/>
              <a:t>sint</a:t>
            </a:r>
            <a:r>
              <a:rPr lang="fr-BE" dirty="0"/>
              <a:t> </a:t>
            </a:r>
            <a:r>
              <a:rPr lang="fr-BE" dirty="0" err="1"/>
              <a:t>occaecat</a:t>
            </a:r>
            <a:r>
              <a:rPr lang="fr-BE" dirty="0"/>
              <a:t> </a:t>
            </a:r>
            <a:r>
              <a:rPr lang="fr-BE" dirty="0" err="1"/>
              <a:t>cupidatat</a:t>
            </a:r>
            <a:r>
              <a:rPr lang="fr-BE" dirty="0"/>
              <a:t> non </a:t>
            </a:r>
            <a:r>
              <a:rPr lang="fr-BE" dirty="0" err="1"/>
              <a:t>proident</a:t>
            </a:r>
            <a:r>
              <a:rPr lang="fr-BE" dirty="0"/>
              <a:t>, </a:t>
            </a:r>
            <a:r>
              <a:rPr lang="fr-BE" dirty="0" err="1"/>
              <a:t>sunt</a:t>
            </a:r>
            <a:r>
              <a:rPr lang="fr-BE" dirty="0"/>
              <a:t> in culpa qui officia </a:t>
            </a:r>
            <a:r>
              <a:rPr lang="fr-BE" dirty="0" err="1"/>
              <a:t>deserunt</a:t>
            </a:r>
            <a:r>
              <a:rPr lang="fr-BE" dirty="0"/>
              <a:t> mollit </a:t>
            </a:r>
            <a:r>
              <a:rPr lang="fr-BE" dirty="0" err="1"/>
              <a:t>anim</a:t>
            </a:r>
            <a:r>
              <a:rPr lang="fr-BE" dirty="0"/>
              <a:t> id est </a:t>
            </a:r>
            <a:r>
              <a:rPr lang="fr-BE" dirty="0" err="1"/>
              <a:t>laborum</a:t>
            </a:r>
            <a:r>
              <a:rPr lang="fr-BE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4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9" y="745829"/>
            <a:ext cx="11293675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281009" y="1779812"/>
            <a:ext cx="11237400" cy="408947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 Duis </a:t>
            </a:r>
            <a:r>
              <a:rPr lang="fr-BE" dirty="0" err="1"/>
              <a:t>aute</a:t>
            </a:r>
            <a:r>
              <a:rPr lang="fr-BE" dirty="0"/>
              <a:t> </a:t>
            </a:r>
            <a:r>
              <a:rPr lang="fr-BE" dirty="0" err="1"/>
              <a:t>irure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in </a:t>
            </a:r>
            <a:r>
              <a:rPr lang="fr-BE" dirty="0" err="1"/>
              <a:t>reprehenderit</a:t>
            </a:r>
            <a:r>
              <a:rPr lang="fr-BE" dirty="0"/>
              <a:t> in </a:t>
            </a:r>
            <a:r>
              <a:rPr lang="fr-BE" dirty="0" err="1"/>
              <a:t>voluptate</a:t>
            </a:r>
            <a:r>
              <a:rPr lang="fr-BE" dirty="0"/>
              <a:t> </a:t>
            </a:r>
            <a:r>
              <a:rPr lang="fr-BE" dirty="0" err="1"/>
              <a:t>velit</a:t>
            </a:r>
            <a:r>
              <a:rPr lang="fr-BE" dirty="0"/>
              <a:t> esse </a:t>
            </a:r>
            <a:r>
              <a:rPr lang="fr-BE" dirty="0" err="1"/>
              <a:t>cillum</a:t>
            </a:r>
            <a:r>
              <a:rPr lang="fr-BE" dirty="0"/>
              <a:t> </a:t>
            </a:r>
            <a:r>
              <a:rPr lang="fr-BE" dirty="0" err="1"/>
              <a:t>dolore</a:t>
            </a:r>
            <a:r>
              <a:rPr lang="fr-BE" dirty="0"/>
              <a:t> eu </a:t>
            </a:r>
            <a:r>
              <a:rPr lang="fr-BE" dirty="0" err="1"/>
              <a:t>fugiat</a:t>
            </a:r>
            <a:r>
              <a:rPr lang="fr-BE" dirty="0"/>
              <a:t> </a:t>
            </a:r>
            <a:r>
              <a:rPr lang="fr-BE" dirty="0" err="1"/>
              <a:t>nulla</a:t>
            </a:r>
            <a:r>
              <a:rPr lang="fr-BE" dirty="0"/>
              <a:t> </a:t>
            </a:r>
            <a:r>
              <a:rPr lang="fr-BE" dirty="0" err="1"/>
              <a:t>pariatur</a:t>
            </a:r>
            <a:r>
              <a:rPr lang="fr-BE" dirty="0"/>
              <a:t>. </a:t>
            </a:r>
            <a:r>
              <a:rPr lang="fr-BE" dirty="0" err="1"/>
              <a:t>Excepteur</a:t>
            </a:r>
            <a:r>
              <a:rPr lang="fr-BE" dirty="0"/>
              <a:t> </a:t>
            </a:r>
            <a:r>
              <a:rPr lang="fr-BE" dirty="0" err="1"/>
              <a:t>sint</a:t>
            </a:r>
            <a:r>
              <a:rPr lang="fr-BE" dirty="0"/>
              <a:t> </a:t>
            </a:r>
            <a:r>
              <a:rPr lang="fr-BE" dirty="0" err="1"/>
              <a:t>occaecat</a:t>
            </a:r>
            <a:r>
              <a:rPr lang="fr-BE" dirty="0"/>
              <a:t> </a:t>
            </a:r>
            <a:r>
              <a:rPr lang="fr-BE" dirty="0" err="1"/>
              <a:t>cupidatat</a:t>
            </a:r>
            <a:r>
              <a:rPr lang="fr-BE" dirty="0"/>
              <a:t> non </a:t>
            </a:r>
            <a:r>
              <a:rPr lang="fr-BE" dirty="0" err="1"/>
              <a:t>proident</a:t>
            </a:r>
            <a:r>
              <a:rPr lang="fr-BE" dirty="0"/>
              <a:t>, </a:t>
            </a:r>
            <a:r>
              <a:rPr lang="fr-BE" dirty="0" err="1"/>
              <a:t>sunt</a:t>
            </a:r>
            <a:r>
              <a:rPr lang="fr-BE" dirty="0"/>
              <a:t> in culpa qui officia </a:t>
            </a:r>
            <a:r>
              <a:rPr lang="fr-BE" dirty="0" err="1"/>
              <a:t>deserunt</a:t>
            </a:r>
            <a:r>
              <a:rPr lang="fr-BE" dirty="0"/>
              <a:t> mollit </a:t>
            </a:r>
            <a:r>
              <a:rPr lang="fr-BE" dirty="0" err="1"/>
              <a:t>anim</a:t>
            </a:r>
            <a:r>
              <a:rPr lang="fr-BE" dirty="0"/>
              <a:t> id est </a:t>
            </a:r>
            <a:r>
              <a:rPr lang="fr-BE" dirty="0" err="1"/>
              <a:t>laborum</a:t>
            </a:r>
            <a:r>
              <a:rPr lang="fr-BE" dirty="0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>
            <a:off x="0" y="0"/>
            <a:ext cx="4343400" cy="685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4343400" y="2170444"/>
            <a:ext cx="146100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9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624409" y="2027180"/>
            <a:ext cx="557403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4624409" y="2875333"/>
            <a:ext cx="5574033" cy="233869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dirty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4337050" cy="6858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i="1">
                <a:noFill/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4409" y="5734962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4624409" y="6585549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  <a:p>
            <a:pPr lvl="4"/>
            <a:endParaRPr lang="en-US" dirty="0"/>
          </a:p>
          <a:p>
            <a:pPr lvl="4"/>
            <a:endParaRPr lang="fr-BE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479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35" r:id="rId3"/>
    <p:sldLayoutId id="2147483739" r:id="rId4"/>
    <p:sldLayoutId id="2147483729" r:id="rId5"/>
    <p:sldLayoutId id="2147483730" r:id="rId6"/>
    <p:sldLayoutId id="2147483731" r:id="rId7"/>
    <p:sldLayoutId id="2147483736" r:id="rId8"/>
    <p:sldLayoutId id="2147483737" r:id="rId9"/>
    <p:sldLayoutId id="2147483738" r:id="rId10"/>
    <p:sldLayoutId id="2147483741" r:id="rId11"/>
    <p:sldLayoutId id="2147483740" r:id="rId12"/>
    <p:sldLayoutId id="2147483734" r:id="rId13"/>
    <p:sldLayoutId id="214748374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 baseline="0">
          <a:solidFill>
            <a:srgbClr val="1846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84652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184652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184652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184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/>
              <a:t>TN515: Antenna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15 December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2162" y="324303"/>
            <a:ext cx="8233638" cy="198253"/>
          </a:xfrm>
        </p:spPr>
        <p:txBody>
          <a:bodyPr/>
          <a:lstStyle/>
          <a:p>
            <a:r>
              <a:rPr lang="fr-BE" sz="1100" dirty="0"/>
              <a:t>ROYAL MILITARY ACADEMY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52162" y="548922"/>
            <a:ext cx="8220788" cy="637969"/>
          </a:xfrm>
        </p:spPr>
        <p:txBody>
          <a:bodyPr/>
          <a:lstStyle/>
          <a:p>
            <a:r>
              <a:rPr lang="en-US"/>
              <a:t>2VZ KBO Beerten pieter</a:t>
            </a:r>
            <a:br>
              <a:rPr lang="en-US"/>
            </a:br>
            <a:r>
              <a:rPr lang="en-US"/>
              <a:t>OLT kbo de schampheleire ben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2162" y="5901969"/>
            <a:ext cx="2115219" cy="9560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 baseline="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3000" b="1" dirty="0">
                <a:solidFill>
                  <a:srgbClr val="F5F1E7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146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Provided equipment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Characterization of the antennas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Propagation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BE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BE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BE" dirty="0"/>
              <a:t>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B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655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err="1"/>
              <a:t>Provided</a:t>
            </a:r>
            <a:r>
              <a:rPr lang="fr-BE" dirty="0"/>
              <a:t> Equipment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959337" y="3434889"/>
            <a:ext cx="9488024" cy="646331"/>
          </a:xfrm>
        </p:spPr>
        <p:txBody>
          <a:bodyPr/>
          <a:lstStyle/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1959338" y="2234495"/>
            <a:ext cx="9488024" cy="646331"/>
          </a:xfrm>
        </p:spPr>
        <p:txBody>
          <a:bodyPr/>
          <a:lstStyle/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1959338" y="4635283"/>
            <a:ext cx="9488024" cy="646331"/>
          </a:xfrm>
        </p:spPr>
        <p:txBody>
          <a:bodyPr/>
          <a:lstStyle/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BE" dirty="0"/>
              <a:t>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377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281009" y="1779811"/>
            <a:ext cx="11237400" cy="4076239"/>
          </a:xfrm>
        </p:spPr>
        <p:txBody>
          <a:bodyPr/>
          <a:lstStyle/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 Duis </a:t>
            </a:r>
            <a:r>
              <a:rPr lang="fr-BE" dirty="0" err="1"/>
              <a:t>aute</a:t>
            </a:r>
            <a:r>
              <a:rPr lang="fr-BE" dirty="0"/>
              <a:t> </a:t>
            </a:r>
            <a:r>
              <a:rPr lang="fr-BE" dirty="0" err="1"/>
              <a:t>irure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in </a:t>
            </a:r>
            <a:r>
              <a:rPr lang="fr-BE" dirty="0" err="1"/>
              <a:t>reprehenderit</a:t>
            </a:r>
            <a:r>
              <a:rPr lang="fr-BE" dirty="0"/>
              <a:t> in </a:t>
            </a:r>
            <a:r>
              <a:rPr lang="fr-BE" dirty="0" err="1"/>
              <a:t>voluptate</a:t>
            </a:r>
            <a:r>
              <a:rPr lang="fr-BE" dirty="0"/>
              <a:t> </a:t>
            </a:r>
            <a:r>
              <a:rPr lang="fr-BE" dirty="0" err="1"/>
              <a:t>velit</a:t>
            </a:r>
            <a:r>
              <a:rPr lang="fr-BE" dirty="0"/>
              <a:t> esse </a:t>
            </a:r>
            <a:r>
              <a:rPr lang="fr-BE" dirty="0" err="1"/>
              <a:t>cillum</a:t>
            </a:r>
            <a:r>
              <a:rPr lang="fr-BE" dirty="0"/>
              <a:t> </a:t>
            </a:r>
            <a:r>
              <a:rPr lang="fr-BE" dirty="0" err="1"/>
              <a:t>dolore</a:t>
            </a:r>
            <a:r>
              <a:rPr lang="fr-BE" dirty="0"/>
              <a:t> eu </a:t>
            </a:r>
            <a:r>
              <a:rPr lang="fr-BE" dirty="0" err="1"/>
              <a:t>fugiat</a:t>
            </a:r>
            <a:r>
              <a:rPr lang="fr-BE" dirty="0"/>
              <a:t> </a:t>
            </a:r>
            <a:r>
              <a:rPr lang="fr-BE" dirty="0" err="1"/>
              <a:t>nulla</a:t>
            </a:r>
            <a:r>
              <a:rPr lang="fr-BE" dirty="0"/>
              <a:t> </a:t>
            </a:r>
            <a:r>
              <a:rPr lang="fr-BE" dirty="0" err="1"/>
              <a:t>pariatur</a:t>
            </a:r>
            <a:r>
              <a:rPr lang="fr-BE" dirty="0"/>
              <a:t>. </a:t>
            </a:r>
            <a:r>
              <a:rPr lang="fr-BE" dirty="0" err="1"/>
              <a:t>Excepteur</a:t>
            </a:r>
            <a:r>
              <a:rPr lang="fr-BE" dirty="0"/>
              <a:t> </a:t>
            </a:r>
            <a:r>
              <a:rPr lang="fr-BE" dirty="0" err="1"/>
              <a:t>sint</a:t>
            </a:r>
            <a:r>
              <a:rPr lang="fr-BE" dirty="0"/>
              <a:t> </a:t>
            </a:r>
            <a:r>
              <a:rPr lang="fr-BE" dirty="0" err="1"/>
              <a:t>occaecat</a:t>
            </a:r>
            <a:r>
              <a:rPr lang="fr-BE" dirty="0"/>
              <a:t> </a:t>
            </a:r>
            <a:r>
              <a:rPr lang="fr-BE" dirty="0" err="1"/>
              <a:t>cupidatat</a:t>
            </a:r>
            <a:r>
              <a:rPr lang="fr-BE" dirty="0"/>
              <a:t> non </a:t>
            </a:r>
            <a:r>
              <a:rPr lang="fr-BE" dirty="0" err="1"/>
              <a:t>proident</a:t>
            </a:r>
            <a:r>
              <a:rPr lang="fr-BE" dirty="0"/>
              <a:t>, </a:t>
            </a:r>
            <a:r>
              <a:rPr lang="fr-BE" dirty="0" err="1"/>
              <a:t>sunt</a:t>
            </a:r>
            <a:r>
              <a:rPr lang="fr-BE" dirty="0"/>
              <a:t> in culpa qui officia </a:t>
            </a:r>
            <a:r>
              <a:rPr lang="fr-BE" dirty="0" err="1"/>
              <a:t>deserunt</a:t>
            </a:r>
            <a:r>
              <a:rPr lang="fr-BE" dirty="0"/>
              <a:t> mollit </a:t>
            </a:r>
            <a:r>
              <a:rPr lang="fr-BE" dirty="0" err="1"/>
              <a:t>anim</a:t>
            </a:r>
            <a:r>
              <a:rPr lang="fr-BE" dirty="0"/>
              <a:t> id est </a:t>
            </a:r>
            <a:r>
              <a:rPr lang="fr-BE" dirty="0" err="1"/>
              <a:t>laborum</a:t>
            </a:r>
            <a:r>
              <a:rPr lang="fr-BE" dirty="0"/>
              <a:t>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928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B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34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120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elgian Defence">
      <a:dk1>
        <a:srgbClr val="184652"/>
      </a:dk1>
      <a:lt1>
        <a:srgbClr val="FFFFFF"/>
      </a:lt1>
      <a:dk2>
        <a:srgbClr val="184652"/>
      </a:dk2>
      <a:lt2>
        <a:srgbClr val="F5F1E7"/>
      </a:lt2>
      <a:accent1>
        <a:srgbClr val="008991"/>
      </a:accent1>
      <a:accent2>
        <a:srgbClr val="E2EDF0"/>
      </a:accent2>
      <a:accent3>
        <a:srgbClr val="343531"/>
      </a:accent3>
      <a:accent4>
        <a:srgbClr val="6DA3C7"/>
      </a:accent4>
      <a:accent5>
        <a:srgbClr val="5E8541"/>
      </a:accent5>
      <a:accent6>
        <a:srgbClr val="4862A5"/>
      </a:accent6>
      <a:hlink>
        <a:srgbClr val="3B9EBA"/>
      </a:hlink>
      <a:folHlink>
        <a:srgbClr val="521C21"/>
      </a:folHlink>
    </a:clrScheme>
    <a:fontScheme name="Palanquin">
      <a:majorFont>
        <a:latin typeface="Palanquin Bold"/>
        <a:ea typeface=""/>
        <a:cs typeface=""/>
      </a:majorFont>
      <a:minorFont>
        <a:latin typeface="Palanquin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513909F401F44DAC1D156232FFACDD" ma:contentTypeVersion="1" ma:contentTypeDescription="Create a new document." ma:contentTypeScope="" ma:versionID="6ec1d4ce6eea10d0b7ca35bcfd89f3e7">
  <xsd:schema xmlns:xsd="http://www.w3.org/2001/XMLSchema" xmlns:xs="http://www.w3.org/2001/XMLSchema" xmlns:p="http://schemas.microsoft.com/office/2006/metadata/properties" xmlns:ns2="9a75a760-f927-43d6-8e8d-5fe89ebd2666" targetNamespace="http://schemas.microsoft.com/office/2006/metadata/properties" ma:root="true" ma:fieldsID="a749d32da92619a118e966a6c1d4dd17" ns2:_="">
    <xsd:import namespace="9a75a760-f927-43d6-8e8d-5fe89ebd26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5a760-f927-43d6-8e8d-5fe89ebd26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75a760-f927-43d6-8e8d-5fe89ebd2666">NNS43J4K4ZSD-1869372808-9</_dlc_DocId>
    <_dlc_DocIdUrl xmlns="9a75a760-f927-43d6-8e8d-5fe89ebd2666">
      <Url>https://units.mil.intra/sites/KMS-ERM/dfbo/_layouts/DocIdRedir.aspx?ID=NNS43J4K4ZSD-1869372808-9</Url>
      <Description>NNS43J4K4ZSD-1869372808-9</Description>
    </_dlc_DocIdUrl>
  </documentManagement>
</p:properties>
</file>

<file path=customXml/itemProps1.xml><?xml version="1.0" encoding="utf-8"?>
<ds:datastoreItem xmlns:ds="http://schemas.openxmlformats.org/officeDocument/2006/customXml" ds:itemID="{5230AFEA-6CA8-46D6-AEBA-25936BB2113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2F444F7-B5EF-4426-9FAA-1F306077F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5a760-f927-43d6-8e8d-5fe89ebd26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91988-B664-403D-B4DB-089068A33BE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B2C3548-7BEA-4F75-B1B5-E5B9FA0A145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a75a760-f927-43d6-8e8d-5fe89ebd266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Office PowerPoint</Application>
  <PresentationFormat>Widescreen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Palanquin</vt:lpstr>
      <vt:lpstr>Palanquin Bold</vt:lpstr>
      <vt:lpstr>Palanquin Regular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MasterSlideRMA</dc:title>
  <dc:creator>Delbouille Julie</dc:creator>
  <cp:keywords/>
  <cp:lastModifiedBy>Pieter Beerten</cp:lastModifiedBy>
  <cp:revision>95</cp:revision>
  <dcterms:created xsi:type="dcterms:W3CDTF">2021-07-19T11:03:08Z</dcterms:created>
  <dcterms:modified xsi:type="dcterms:W3CDTF">2022-12-13T16:43:04Z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0x010100F0513909F401F44DAC1D156232FFACDD</vt:lpwstr>
  </property>
  <property fmtid="{D5CDD505-2E9C-101B-9397-08002B2CF9AE}" pid="3" name="Order">
    <vt:r8>13200</vt:r8>
  </property>
  <property fmtid="{D5CDD505-2E9C-101B-9397-08002B2CF9AE}" pid="4" name="_dlc_DocIdItemGuid">
    <vt:lpwstr>32f8cc74-5268-4a54-bf26-af37cc57c961</vt:lpwstr>
  </property>
</Properties>
</file>