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8"/>
  </p:notesMasterIdLst>
  <p:sldIdLst>
    <p:sldId id="296" r:id="rId2"/>
    <p:sldId id="307" r:id="rId3"/>
    <p:sldId id="312" r:id="rId4"/>
    <p:sldId id="313" r:id="rId5"/>
    <p:sldId id="325" r:id="rId6"/>
    <p:sldId id="324" r:id="rId7"/>
    <p:sldId id="326" r:id="rId8"/>
    <p:sldId id="327" r:id="rId9"/>
    <p:sldId id="328" r:id="rId10"/>
    <p:sldId id="329" r:id="rId11"/>
    <p:sldId id="331" r:id="rId12"/>
    <p:sldId id="330" r:id="rId13"/>
    <p:sldId id="332" r:id="rId14"/>
    <p:sldId id="333" r:id="rId15"/>
    <p:sldId id="334" r:id="rId16"/>
    <p:sldId id="335" r:id="rId17"/>
  </p:sldIdLst>
  <p:sldSz cx="9144000" cy="5143500" type="screen16x9"/>
  <p:notesSz cx="6858000" cy="176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0"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BCC"/>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FEA419B-BCDB-4C27-8AB2-1E94C2BD932B}">
  <a:tblStyle styleId="{BFEA419B-BCDB-4C27-8AB2-1E94C2BD932B}" styleName="Elsevier">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rgbClr val="DCDCDD"/>
              </a:solidFill>
            </a:ln>
          </a:bottom>
          <a:insideH>
            <a:ln w="12700" cmpd="sng">
              <a:solidFill>
                <a:srgbClr val="DCDCDD"/>
              </a:solidFill>
            </a:ln>
          </a:insideH>
          <a:insideV>
            <a:ln w="0" cmpd="sng">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tcBdr>
        <a:fill>
          <a:solidFill>
            <a:schemeClr val="accent1"/>
          </a:solidFill>
        </a:fill>
      </a:tcStyle>
    </a:lastRow>
    <a:firstRow>
      <a:tcTxStyle b="on">
        <a:fontRef idx="minor">
          <a:prstClr val="black"/>
        </a:fontRef>
        <a:schemeClr val="dk1"/>
      </a:tcTxStyle>
      <a:tcStyle>
        <a:tcBdr>
          <a:bottom>
            <a:ln w="12700" cmpd="sng">
              <a:solidFill>
                <a:srgbClr val="FF6C00"/>
              </a:solidFill>
            </a:ln>
          </a:bottom>
        </a:tcBdr>
        <a:fill>
          <a:solidFill>
            <a:schemeClr val="l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87772"/>
  </p:normalViewPr>
  <p:slideViewPr>
    <p:cSldViewPr snapToGrid="0">
      <p:cViewPr varScale="1">
        <p:scale>
          <a:sx n="139" d="100"/>
          <a:sy n="139" d="100"/>
        </p:scale>
        <p:origin x="176" y="328"/>
      </p:cViewPr>
      <p:guideLst>
        <p:guide pos="5760"/>
        <p:guide orient="horz" pos="162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DD4CF-C917-4D69-9374-6EFF2E9F78C3}" type="datetimeFigureOut">
              <a:rPr lang="de-DE" smtClean="0"/>
              <a:t>29.02.20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43C7B-F938-4CE9-A268-32817172635B}" type="slidenum">
              <a:rPr lang="de-DE" smtClean="0"/>
              <a:t>‹#›</a:t>
            </a:fld>
            <a:endParaRPr lang="de-DE"/>
          </a:p>
        </p:txBody>
      </p:sp>
    </p:spTree>
    <p:extLst>
      <p:ext uri="{BB962C8B-B14F-4D97-AF65-F5344CB8AC3E}">
        <p14:creationId xmlns:p14="http://schemas.microsoft.com/office/powerpoint/2010/main" val="236874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Towards the end you could also open up the floor for questions </a:t>
            </a:r>
          </a:p>
          <a:p>
            <a:pPr marL="171450" indent="-171450">
              <a:buFont typeface="Arial" panose="020B0604020202020204" pitchFamily="34" charset="0"/>
              <a:buChar char="•"/>
            </a:pPr>
            <a:r>
              <a:rPr lang="en-GB"/>
              <a:t>Split up the slides between each member of the team </a:t>
            </a: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A7443C7B-F938-4CE9-A268-32817172635B}" type="slidenum">
              <a:rPr lang="de-DE" smtClean="0"/>
              <a:t>1</a:t>
            </a:fld>
            <a:endParaRPr lang="de-DE"/>
          </a:p>
        </p:txBody>
      </p:sp>
    </p:spTree>
    <p:extLst>
      <p:ext uri="{BB962C8B-B14F-4D97-AF65-F5344CB8AC3E}">
        <p14:creationId xmlns:p14="http://schemas.microsoft.com/office/powerpoint/2010/main" val="1315491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10</a:t>
            </a:fld>
            <a:endParaRPr lang="de-DE"/>
          </a:p>
        </p:txBody>
      </p:sp>
    </p:spTree>
    <p:extLst>
      <p:ext uri="{BB962C8B-B14F-4D97-AF65-F5344CB8AC3E}">
        <p14:creationId xmlns:p14="http://schemas.microsoft.com/office/powerpoint/2010/main" val="125246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11</a:t>
            </a:fld>
            <a:endParaRPr lang="de-DE"/>
          </a:p>
        </p:txBody>
      </p:sp>
    </p:spTree>
    <p:extLst>
      <p:ext uri="{BB962C8B-B14F-4D97-AF65-F5344CB8AC3E}">
        <p14:creationId xmlns:p14="http://schemas.microsoft.com/office/powerpoint/2010/main" val="8207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12</a:t>
            </a:fld>
            <a:endParaRPr lang="de-DE"/>
          </a:p>
        </p:txBody>
      </p:sp>
    </p:spTree>
    <p:extLst>
      <p:ext uri="{BB962C8B-B14F-4D97-AF65-F5344CB8AC3E}">
        <p14:creationId xmlns:p14="http://schemas.microsoft.com/office/powerpoint/2010/main" val="1939566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13</a:t>
            </a:fld>
            <a:endParaRPr lang="de-DE"/>
          </a:p>
        </p:txBody>
      </p:sp>
    </p:spTree>
    <p:extLst>
      <p:ext uri="{BB962C8B-B14F-4D97-AF65-F5344CB8AC3E}">
        <p14:creationId xmlns:p14="http://schemas.microsoft.com/office/powerpoint/2010/main" val="53839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14</a:t>
            </a:fld>
            <a:endParaRPr lang="de-DE"/>
          </a:p>
        </p:txBody>
      </p:sp>
    </p:spTree>
    <p:extLst>
      <p:ext uri="{BB962C8B-B14F-4D97-AF65-F5344CB8AC3E}">
        <p14:creationId xmlns:p14="http://schemas.microsoft.com/office/powerpoint/2010/main" val="1603525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15</a:t>
            </a:fld>
            <a:endParaRPr lang="de-DE"/>
          </a:p>
        </p:txBody>
      </p:sp>
    </p:spTree>
    <p:extLst>
      <p:ext uri="{BB962C8B-B14F-4D97-AF65-F5344CB8AC3E}">
        <p14:creationId xmlns:p14="http://schemas.microsoft.com/office/powerpoint/2010/main" val="3854324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16</a:t>
            </a:fld>
            <a:endParaRPr lang="de-DE"/>
          </a:p>
        </p:txBody>
      </p:sp>
    </p:spTree>
    <p:extLst>
      <p:ext uri="{BB962C8B-B14F-4D97-AF65-F5344CB8AC3E}">
        <p14:creationId xmlns:p14="http://schemas.microsoft.com/office/powerpoint/2010/main" val="3962522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2</a:t>
            </a:fld>
            <a:endParaRPr lang="de-DE"/>
          </a:p>
        </p:txBody>
      </p:sp>
    </p:spTree>
    <p:extLst>
      <p:ext uri="{BB962C8B-B14F-4D97-AF65-F5344CB8AC3E}">
        <p14:creationId xmlns:p14="http://schemas.microsoft.com/office/powerpoint/2010/main" val="202247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3</a:t>
            </a:fld>
            <a:endParaRPr lang="de-DE"/>
          </a:p>
        </p:txBody>
      </p:sp>
    </p:spTree>
    <p:extLst>
      <p:ext uri="{BB962C8B-B14F-4D97-AF65-F5344CB8AC3E}">
        <p14:creationId xmlns:p14="http://schemas.microsoft.com/office/powerpoint/2010/main" val="184711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a:p>
            <a:pPr marL="0"/>
            <a:r>
              <a:rPr lang="en-GB" dirty="0">
                <a:cs typeface="Calibri"/>
              </a:rPr>
              <a:t>Create:  needs –it options to allow terminal to attach using standard input, and use teletypewriter as virtual text console.</a:t>
            </a:r>
          </a:p>
          <a:p>
            <a:pPr marL="0"/>
            <a:r>
              <a:rPr lang="en-GB" dirty="0">
                <a:cs typeface="Calibri"/>
              </a:rPr>
              <a:t>Create:  needs image name to create the container from.</a:t>
            </a:r>
          </a:p>
          <a:p>
            <a:pPr marL="0"/>
            <a:r>
              <a:rPr lang="en-GB" dirty="0">
                <a:cs typeface="Calibri"/>
              </a:rPr>
              <a:t>Create:  needs the particular shell script to run in the container.</a:t>
            </a:r>
          </a:p>
        </p:txBody>
      </p:sp>
      <p:sp>
        <p:nvSpPr>
          <p:cNvPr id="4" name="Slide Number Placeholder 3"/>
          <p:cNvSpPr>
            <a:spLocks noGrp="1"/>
          </p:cNvSpPr>
          <p:nvPr>
            <p:ph type="sldNum" sz="quarter" idx="5"/>
          </p:nvPr>
        </p:nvSpPr>
        <p:spPr/>
        <p:txBody>
          <a:bodyPr/>
          <a:lstStyle/>
          <a:p>
            <a:fld id="{A7443C7B-F938-4CE9-A268-32817172635B}" type="slidenum">
              <a:rPr lang="de-DE" smtClean="0"/>
              <a:t>4</a:t>
            </a:fld>
            <a:endParaRPr lang="de-DE"/>
          </a:p>
        </p:txBody>
      </p:sp>
    </p:spTree>
    <p:extLst>
      <p:ext uri="{BB962C8B-B14F-4D97-AF65-F5344CB8AC3E}">
        <p14:creationId xmlns:p14="http://schemas.microsoft.com/office/powerpoint/2010/main" val="15002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a:p>
            <a:pPr marL="0"/>
            <a:r>
              <a:rPr lang="en-GB" dirty="0">
                <a:cs typeface="Calibri"/>
              </a:rPr>
              <a:t>Create:  needs –it options to allow terminal to attach using standard input, and use teletypewriter as virtual text console.</a:t>
            </a:r>
          </a:p>
          <a:p>
            <a:pPr marL="0"/>
            <a:endParaRPr lang="en-GB" dirty="0">
              <a:cs typeface="Calibri"/>
            </a:endParaRPr>
          </a:p>
          <a:p>
            <a:pPr marL="0"/>
            <a:r>
              <a:rPr lang="en-GB" dirty="0">
                <a:cs typeface="Calibri"/>
              </a:rPr>
              <a:t>CTRL+C sends a KILL signal to the container.</a:t>
            </a:r>
          </a:p>
        </p:txBody>
      </p:sp>
      <p:sp>
        <p:nvSpPr>
          <p:cNvPr id="4" name="Slide Number Placeholder 3"/>
          <p:cNvSpPr>
            <a:spLocks noGrp="1"/>
          </p:cNvSpPr>
          <p:nvPr>
            <p:ph type="sldNum" sz="quarter" idx="5"/>
          </p:nvPr>
        </p:nvSpPr>
        <p:spPr/>
        <p:txBody>
          <a:bodyPr/>
          <a:lstStyle/>
          <a:p>
            <a:fld id="{A7443C7B-F938-4CE9-A268-32817172635B}" type="slidenum">
              <a:rPr lang="de-DE" smtClean="0"/>
              <a:t>5</a:t>
            </a:fld>
            <a:endParaRPr lang="de-DE"/>
          </a:p>
        </p:txBody>
      </p:sp>
    </p:spTree>
    <p:extLst>
      <p:ext uri="{BB962C8B-B14F-4D97-AF65-F5344CB8AC3E}">
        <p14:creationId xmlns:p14="http://schemas.microsoft.com/office/powerpoint/2010/main" val="364432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6</a:t>
            </a:fld>
            <a:endParaRPr lang="de-DE"/>
          </a:p>
        </p:txBody>
      </p:sp>
    </p:spTree>
    <p:extLst>
      <p:ext uri="{BB962C8B-B14F-4D97-AF65-F5344CB8AC3E}">
        <p14:creationId xmlns:p14="http://schemas.microsoft.com/office/powerpoint/2010/main" val="14515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I believe that creating/running a container with the –d detached flag, then attaching to it when running, should be another process (not main PID1), so you can CTRL+C without killing it here too.</a:t>
            </a:r>
          </a:p>
        </p:txBody>
      </p:sp>
      <p:sp>
        <p:nvSpPr>
          <p:cNvPr id="4" name="Slide Number Placeholder 3"/>
          <p:cNvSpPr>
            <a:spLocks noGrp="1"/>
          </p:cNvSpPr>
          <p:nvPr>
            <p:ph type="sldNum" sz="quarter" idx="5"/>
          </p:nvPr>
        </p:nvSpPr>
        <p:spPr/>
        <p:txBody>
          <a:bodyPr/>
          <a:lstStyle/>
          <a:p>
            <a:fld id="{A7443C7B-F938-4CE9-A268-32817172635B}" type="slidenum">
              <a:rPr lang="de-DE" smtClean="0"/>
              <a:t>7</a:t>
            </a:fld>
            <a:endParaRPr lang="de-DE"/>
          </a:p>
        </p:txBody>
      </p:sp>
    </p:spTree>
    <p:extLst>
      <p:ext uri="{BB962C8B-B14F-4D97-AF65-F5344CB8AC3E}">
        <p14:creationId xmlns:p14="http://schemas.microsoft.com/office/powerpoint/2010/main" val="2940096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8</a:t>
            </a:fld>
            <a:endParaRPr lang="de-DE"/>
          </a:p>
        </p:txBody>
      </p:sp>
    </p:spTree>
    <p:extLst>
      <p:ext uri="{BB962C8B-B14F-4D97-AF65-F5344CB8AC3E}">
        <p14:creationId xmlns:p14="http://schemas.microsoft.com/office/powerpoint/2010/main" val="146366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A7443C7B-F938-4CE9-A268-32817172635B}" type="slidenum">
              <a:rPr lang="de-DE" smtClean="0"/>
              <a:t>9</a:t>
            </a:fld>
            <a:endParaRPr lang="de-DE"/>
          </a:p>
        </p:txBody>
      </p:sp>
    </p:spTree>
    <p:extLst>
      <p:ext uri="{BB962C8B-B14F-4D97-AF65-F5344CB8AC3E}">
        <p14:creationId xmlns:p14="http://schemas.microsoft.com/office/powerpoint/2010/main" val="1912910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light photo and light text">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prstGeom prst="rect">
            <a:avLst/>
          </a:prstGeom>
          <a:solidFill>
            <a:srgbClr val="F2F2F2">
              <a:alpha val="7059"/>
            </a:srgbClr>
          </a:solidFill>
        </p:spPr>
        <p:txBody>
          <a:bodyPr>
            <a:normAutofit/>
          </a:bodyPr>
          <a:lstStyle>
            <a:lvl1pPr marL="0" indent="0" algn="r">
              <a:lnSpc>
                <a:spcPct val="100000"/>
              </a:lnSpc>
              <a:buNone/>
              <a:defRPr sz="1600" baseline="0"/>
            </a:lvl1pPr>
          </a:lstStyle>
          <a:p>
            <a:r>
              <a:rPr lang="en-US" noProof="0"/>
              <a:t>Click on icon to select picture</a:t>
            </a:r>
          </a:p>
        </p:txBody>
      </p:sp>
      <p:sp>
        <p:nvSpPr>
          <p:cNvPr id="2"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chemeClr val="bg1"/>
                </a:solidFill>
              </a:defRPr>
            </a:lvl1pPr>
          </a:lstStyle>
          <a:p>
            <a:r>
              <a:rPr lang="en-US" noProof="0"/>
              <a:t>Click to edit title max over 2x lines</a:t>
            </a:r>
          </a:p>
        </p:txBody>
      </p:sp>
      <p:sp>
        <p:nvSpPr>
          <p:cNvPr id="12"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nSpc>
                <a:spcPct val="100000"/>
              </a:lnSpc>
              <a:spcBef>
                <a:spcPts val="0"/>
              </a:spcBef>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a:t>Month, year</a:t>
            </a:r>
            <a:br>
              <a:rPr lang="en-US"/>
            </a:br>
            <a:r>
              <a:rPr lang="en-US"/>
              <a:t>Name presenter</a:t>
            </a:r>
            <a:endParaRPr lang="de-DE"/>
          </a:p>
        </p:txBody>
      </p:sp>
      <p:sp>
        <p:nvSpPr>
          <p:cNvPr id="7" name="TextBox 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a:solidFill>
                  <a:srgbClr val="333333"/>
                </a:solidFill>
                <a:latin typeface="Arial"/>
                <a:cs typeface="Arial"/>
              </a:rPr>
              <a:t>IMPORTANT!!  </a:t>
            </a:r>
          </a:p>
          <a:p>
            <a:pPr defTabSz="914400"/>
            <a:endParaRPr lang="en-US" sz="1200">
              <a:solidFill>
                <a:srgbClr val="333333"/>
              </a:solidFill>
              <a:latin typeface="Arial"/>
              <a:cs typeface="Arial"/>
            </a:endParaRPr>
          </a:p>
          <a:p>
            <a:pPr defTabSz="914400"/>
            <a:r>
              <a:rPr lang="en-US" sz="1200">
                <a:solidFill>
                  <a:srgbClr val="333333"/>
                </a:solidFill>
                <a:latin typeface="Arial"/>
                <a:cs typeface="Arial"/>
              </a:rPr>
              <a:t>If you insert or change the picture, select it, click right and choose </a:t>
            </a:r>
            <a:r>
              <a:rPr lang="en-US" sz="1200">
                <a:solidFill>
                  <a:schemeClr val="accent2"/>
                </a:solidFill>
                <a:latin typeface="Arial"/>
                <a:cs typeface="Arial"/>
              </a:rPr>
              <a:t>Send to back</a:t>
            </a:r>
            <a:r>
              <a:rPr lang="en-US" sz="1200">
                <a:solidFill>
                  <a:srgbClr val="333333"/>
                </a:solidFill>
                <a:latin typeface="Arial"/>
                <a:cs typeface="Arial"/>
              </a:rPr>
              <a:t> from the right click menu to make the logo and text visible.</a:t>
            </a:r>
          </a:p>
          <a:p>
            <a:pPr defTabSz="914400"/>
            <a:endParaRPr lang="en-US" sz="1200">
              <a:solidFill>
                <a:srgbClr val="333333"/>
              </a:solidFill>
              <a:latin typeface="Arial"/>
              <a:cs typeface="Arial"/>
            </a:endParaRPr>
          </a:p>
          <a:p>
            <a:pPr defTabSz="914400"/>
            <a:endParaRPr lang="en-US" sz="1200">
              <a:solidFill>
                <a:srgbClr val="333333"/>
              </a:solidFill>
              <a:latin typeface="Arial"/>
              <a:cs typeface="Arial"/>
            </a:endParaRPr>
          </a:p>
          <a:p>
            <a:pPr defTabSz="914400"/>
            <a:r>
              <a:rPr lang="en-US" sz="1200" baseline="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a:solidFill>
                <a:srgbClr val="333333"/>
              </a:solidFill>
              <a:latin typeface="Arial"/>
              <a:cs typeface="Arial"/>
            </a:endParaRPr>
          </a:p>
        </p:txBody>
      </p:sp>
      <p:sp>
        <p:nvSpPr>
          <p:cNvPr id="9" name="Text Placeholder 6"/>
          <p:cNvSpPr>
            <a:spLocks noGrp="1"/>
          </p:cNvSpPr>
          <p:nvPr>
            <p:ph type="body" sz="quarter" idx="16" hasCustomPrompt="1"/>
          </p:nvPr>
        </p:nvSpPr>
        <p:spPr>
          <a:xfrm>
            <a:off x="475841" y="3488267"/>
            <a:ext cx="5112709" cy="762000"/>
          </a:xfrm>
          <a:prstGeom prst="rect">
            <a:avLst/>
          </a:prstGeom>
        </p:spPr>
        <p:txBody>
          <a:bodyPr>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a:t>Subtitle</a:t>
            </a:r>
            <a:endParaRPr lang="de-DE"/>
          </a:p>
        </p:txBody>
      </p:sp>
      <p:sp>
        <p:nvSpPr>
          <p:cNvPr id="16" name="Text Placeholder 9"/>
          <p:cNvSpPr>
            <a:spLocks noGrp="1"/>
          </p:cNvSpPr>
          <p:nvPr>
            <p:ph type="body" sz="quarter" idx="13"/>
          </p:nvPr>
        </p:nvSpPr>
        <p:spPr>
          <a:xfrm>
            <a:off x="475841" y="503628"/>
            <a:ext cx="787296" cy="864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Tree>
    <p:extLst>
      <p:ext uri="{BB962C8B-B14F-4D97-AF65-F5344CB8AC3E}">
        <p14:creationId xmlns:p14="http://schemas.microsoft.com/office/powerpoint/2010/main" val="3631053711"/>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guide id="8" orient="horz"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4"/>
          </p:nvPr>
        </p:nvSpPr>
        <p:spPr/>
        <p:txBody>
          <a:bodyPr/>
          <a:lstStyle/>
          <a:p>
            <a:endParaRPr lang="de-DE"/>
          </a:p>
        </p:txBody>
      </p:sp>
      <p:sp>
        <p:nvSpPr>
          <p:cNvPr id="8" name="Footer Placeholder 7"/>
          <p:cNvSpPr>
            <a:spLocks noGrp="1"/>
          </p:cNvSpPr>
          <p:nvPr>
            <p:ph type="ftr" sz="quarter" idx="15"/>
          </p:nvPr>
        </p:nvSpPr>
        <p:spPr/>
        <p:txBody>
          <a:bodyPr/>
          <a:lstStyle/>
          <a:p>
            <a:endParaRPr lang="de-DE"/>
          </a:p>
        </p:txBody>
      </p:sp>
      <p:sp>
        <p:nvSpPr>
          <p:cNvPr id="10"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14" name="Content Placeholder 2"/>
          <p:cNvSpPr>
            <a:spLocks noGrp="1"/>
          </p:cNvSpPr>
          <p:nvPr>
            <p:ph sz="quarter" idx="16"/>
          </p:nvPr>
        </p:nvSpPr>
        <p:spPr>
          <a:xfrm>
            <a:off x="576263" y="1061276"/>
            <a:ext cx="7991475" cy="3269424"/>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Slide Number Placeholder 1">
            <a:extLst>
              <a:ext uri="{FF2B5EF4-FFF2-40B4-BE49-F238E27FC236}">
                <a16:creationId xmlns:a16="http://schemas.microsoft.com/office/drawing/2014/main" id="{B3A48600-CE42-470F-A4E4-E1891D42B402}"/>
              </a:ext>
            </a:extLst>
          </p:cNvPr>
          <p:cNvSpPr>
            <a:spLocks noGrp="1"/>
          </p:cNvSpPr>
          <p:nvPr>
            <p:ph type="sldNum" sz="quarter" idx="17"/>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1904437398"/>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two columns">
    <p:spTree>
      <p:nvGrpSpPr>
        <p:cNvPr id="1" name=""/>
        <p:cNvGrpSpPr/>
        <p:nvPr/>
      </p:nvGrpSpPr>
      <p:grpSpPr>
        <a:xfrm>
          <a:off x="0" y="0"/>
          <a:ext cx="0" cy="0"/>
          <a:chOff x="0" y="0"/>
          <a:chExt cx="0" cy="0"/>
        </a:xfrm>
      </p:grpSpPr>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8"/>
          </p:nvPr>
        </p:nvSpPr>
        <p:spPr/>
        <p:txBody>
          <a:bodyPr/>
          <a:lstStyle/>
          <a:p>
            <a:endParaRPr lang="de-DE"/>
          </a:p>
        </p:txBody>
      </p:sp>
      <p:sp>
        <p:nvSpPr>
          <p:cNvPr id="6" name="Footer Placeholder 5"/>
          <p:cNvSpPr>
            <a:spLocks noGrp="1"/>
          </p:cNvSpPr>
          <p:nvPr>
            <p:ph type="ftr" sz="quarter" idx="19"/>
          </p:nvPr>
        </p:nvSpPr>
        <p:spPr/>
        <p:txBody>
          <a:bodyPr/>
          <a:lstStyle/>
          <a:p>
            <a:endParaRPr lang="de-DE"/>
          </a:p>
        </p:txBody>
      </p:sp>
      <p:sp>
        <p:nvSpPr>
          <p:cNvPr id="10"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20" name="Text Placeholder 8"/>
          <p:cNvSpPr>
            <a:spLocks noGrp="1"/>
          </p:cNvSpPr>
          <p:nvPr>
            <p:ph type="body" sz="quarter" idx="23" hasCustomPrompt="1"/>
          </p:nvPr>
        </p:nvSpPr>
        <p:spPr>
          <a:xfrm>
            <a:off x="4770841" y="1064854"/>
            <a:ext cx="3796897" cy="3264797"/>
          </a:xfrm>
          <a:prstGeom prst="rect">
            <a:avLst/>
          </a:prstGeom>
        </p:spPr>
        <p:txBody>
          <a:bodyPr>
            <a:normAutofit/>
          </a:bodyPr>
          <a:lstStyle>
            <a:lvl1pPr marL="0" indent="0">
              <a:lnSpc>
                <a:spcPct val="100000"/>
              </a:lnSpc>
              <a:buFont typeface="Arial" charset="0"/>
              <a:buNone/>
              <a:defRPr sz="1600" b="0" baseline="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p>
        </p:txBody>
      </p:sp>
      <p:sp>
        <p:nvSpPr>
          <p:cNvPr id="23" name="Text Placeholder 8"/>
          <p:cNvSpPr>
            <a:spLocks noGrp="1"/>
          </p:cNvSpPr>
          <p:nvPr>
            <p:ph type="body" sz="quarter" idx="24" hasCustomPrompt="1"/>
          </p:nvPr>
        </p:nvSpPr>
        <p:spPr>
          <a:xfrm>
            <a:off x="576263" y="1064853"/>
            <a:ext cx="3796897" cy="3264797"/>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p>
        </p:txBody>
      </p:sp>
      <p:sp>
        <p:nvSpPr>
          <p:cNvPr id="2" name="Slide Number Placeholder 1">
            <a:extLst>
              <a:ext uri="{FF2B5EF4-FFF2-40B4-BE49-F238E27FC236}">
                <a16:creationId xmlns:a16="http://schemas.microsoft.com/office/drawing/2014/main" id="{9E976D61-2862-4E57-B8E8-87A55AB5098A}"/>
              </a:ext>
            </a:extLst>
          </p:cNvPr>
          <p:cNvSpPr>
            <a:spLocks noGrp="1"/>
          </p:cNvSpPr>
          <p:nvPr>
            <p:ph type="sldNum" sz="quarter" idx="25"/>
          </p:nvPr>
        </p:nvSpPr>
        <p:spPr/>
        <p:txBody>
          <a:bodyPr/>
          <a:lstStyle/>
          <a:p>
            <a:fld id="{82F89014-7F8D-47C1-8D79-17A715C9D2BB}" type="slidenum">
              <a:rPr lang="nl-NL" smtClean="0"/>
              <a:pPr/>
              <a:t>‹#›</a:t>
            </a:fld>
            <a:endParaRPr lang="nl-NL"/>
          </a:p>
        </p:txBody>
      </p:sp>
    </p:spTree>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two columns">
    <p:spTree>
      <p:nvGrpSpPr>
        <p:cNvPr id="1" name=""/>
        <p:cNvGrpSpPr/>
        <p:nvPr/>
      </p:nvGrpSpPr>
      <p:grpSpPr>
        <a:xfrm>
          <a:off x="0" y="0"/>
          <a:ext cx="0" cy="0"/>
          <a:chOff x="0" y="0"/>
          <a:chExt cx="0" cy="0"/>
        </a:xfrm>
      </p:grpSpPr>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8"/>
          </p:nvPr>
        </p:nvSpPr>
        <p:spPr/>
        <p:txBody>
          <a:bodyPr/>
          <a:lstStyle/>
          <a:p>
            <a:endParaRPr lang="de-DE"/>
          </a:p>
        </p:txBody>
      </p:sp>
      <p:sp>
        <p:nvSpPr>
          <p:cNvPr id="6" name="Footer Placeholder 5"/>
          <p:cNvSpPr>
            <a:spLocks noGrp="1"/>
          </p:cNvSpPr>
          <p:nvPr>
            <p:ph type="ftr" sz="quarter" idx="19"/>
          </p:nvPr>
        </p:nvSpPr>
        <p:spPr/>
        <p:txBody>
          <a:bodyPr/>
          <a:lstStyle/>
          <a:p>
            <a:endParaRPr lang="de-DE"/>
          </a:p>
        </p:txBody>
      </p:sp>
      <p:sp>
        <p:nvSpPr>
          <p:cNvPr id="10"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8" name="Text Placeholder 8"/>
          <p:cNvSpPr>
            <a:spLocks noGrp="1"/>
          </p:cNvSpPr>
          <p:nvPr>
            <p:ph type="body" sz="quarter" idx="13" hasCustomPrompt="1"/>
          </p:nvPr>
        </p:nvSpPr>
        <p:spPr>
          <a:xfrm>
            <a:off x="576263" y="1064853"/>
            <a:ext cx="3796896" cy="3264797"/>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endParaRPr lang="en-GB"/>
          </a:p>
          <a:p>
            <a:pPr lvl="0"/>
            <a:endParaRPr lang="en-US"/>
          </a:p>
        </p:txBody>
      </p:sp>
      <p:sp>
        <p:nvSpPr>
          <p:cNvPr id="9" name="Text Placeholder 8"/>
          <p:cNvSpPr>
            <a:spLocks noGrp="1"/>
          </p:cNvSpPr>
          <p:nvPr>
            <p:ph type="body" sz="quarter" idx="17" hasCustomPrompt="1"/>
          </p:nvPr>
        </p:nvSpPr>
        <p:spPr>
          <a:xfrm>
            <a:off x="4770842" y="1064853"/>
            <a:ext cx="3796896" cy="3264797"/>
          </a:xfrm>
          <a:prstGeom prst="rect">
            <a:avLst/>
          </a:prstGeom>
        </p:spPr>
        <p:txBody>
          <a:bodyPr/>
          <a:lstStyle>
            <a:lvl1pPr marL="285750" indent="-285750">
              <a:lnSpc>
                <a:spcPct val="100000"/>
              </a:lnSpc>
              <a:buFont typeface="Arial" panose="020B0604020202020204" pitchFamily="34" charset="0"/>
              <a:buChar char="•"/>
              <a:defRPr sz="1600" b="0"/>
            </a:lvl1pPr>
            <a:lvl2pPr marL="287338" indent="-287338">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stStyle>
          <a:p>
            <a:pPr lvl="0"/>
            <a:r>
              <a:rPr lang="en-US"/>
              <a:t>Click to add text</a:t>
            </a:r>
          </a:p>
          <a:p>
            <a:pPr lvl="2"/>
            <a:r>
              <a:rPr lang="en-US"/>
              <a:t>Second level</a:t>
            </a:r>
          </a:p>
          <a:p>
            <a:pPr lvl="3"/>
            <a:r>
              <a:rPr lang="en-US"/>
              <a:t>Third level</a:t>
            </a:r>
          </a:p>
          <a:p>
            <a:pPr lvl="4"/>
            <a:r>
              <a:rPr lang="en-US"/>
              <a:t>Fourth level</a:t>
            </a:r>
            <a:endParaRPr lang="en-GB"/>
          </a:p>
        </p:txBody>
      </p:sp>
      <p:sp>
        <p:nvSpPr>
          <p:cNvPr id="2" name="Slide Number Placeholder 1">
            <a:extLst>
              <a:ext uri="{FF2B5EF4-FFF2-40B4-BE49-F238E27FC236}">
                <a16:creationId xmlns:a16="http://schemas.microsoft.com/office/drawing/2014/main" id="{A0625F2F-AC4C-4C55-A66F-3404D0ACACA7}"/>
              </a:ext>
            </a:extLst>
          </p:cNvPr>
          <p:cNvSpPr>
            <a:spLocks noGrp="1"/>
          </p:cNvSpPr>
          <p:nvPr>
            <p:ph type="sldNum" sz="quarter" idx="20"/>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2069957296"/>
      </p:ext>
    </p:extLst>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and image on right side">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4572000" y="0"/>
            <a:ext cx="4572000" cy="5143500"/>
          </a:xfrm>
          <a:prstGeom prst="rect">
            <a:avLst/>
          </a:prstGeom>
          <a:solidFill>
            <a:schemeClr val="bg1">
              <a:lumMod val="85000"/>
            </a:schemeClr>
          </a:solidFill>
        </p:spPr>
        <p:txBody>
          <a:bodyPr/>
          <a:lstStyle>
            <a:lvl1pPr marL="0" indent="0">
              <a:lnSpc>
                <a:spcPct val="100000"/>
              </a:lnSpc>
              <a:buFontTx/>
              <a:buNone/>
              <a:defRPr/>
            </a:lvl1pPr>
          </a:lstStyle>
          <a:p>
            <a:r>
              <a:rPr lang="en-US" noProof="0"/>
              <a:t>Drag picture to placeholder or click icon to add</a:t>
            </a:r>
          </a:p>
        </p:txBody>
      </p:sp>
      <p:cxnSp>
        <p:nvCxnSpPr>
          <p:cNvPr id="16" name="Straight Connector 15"/>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endParaRPr lang="de-DE"/>
          </a:p>
        </p:txBody>
      </p:sp>
      <p:sp>
        <p:nvSpPr>
          <p:cNvPr id="5" name="Footer Placeholder 4"/>
          <p:cNvSpPr>
            <a:spLocks noGrp="1"/>
          </p:cNvSpPr>
          <p:nvPr>
            <p:ph type="ftr" sz="quarter" idx="16"/>
          </p:nvPr>
        </p:nvSpPr>
        <p:spPr/>
        <p:txBody>
          <a:bodyPr/>
          <a:lstStyle/>
          <a:p>
            <a:endParaRPr lang="de-DE"/>
          </a:p>
        </p:txBody>
      </p:sp>
      <p:sp>
        <p:nvSpPr>
          <p:cNvPr id="8" name="Title 1"/>
          <p:cNvSpPr>
            <a:spLocks noGrp="1"/>
          </p:cNvSpPr>
          <p:nvPr>
            <p:ph type="title" hasCustomPrompt="1"/>
          </p:nvPr>
        </p:nvSpPr>
        <p:spPr>
          <a:xfrm>
            <a:off x="576263" y="370375"/>
            <a:ext cx="3796897" cy="462759"/>
          </a:xfrm>
          <a:prstGeom prst="rect">
            <a:avLst/>
          </a:prstGeom>
        </p:spPr>
        <p:txBody>
          <a:bodyPr>
            <a:noAutofit/>
          </a:bodyPr>
          <a:lstStyle>
            <a:lvl1pPr>
              <a:lnSpc>
                <a:spcPct val="100000"/>
              </a:lnSpc>
              <a:defRPr sz="2800"/>
            </a:lvl1pPr>
          </a:lstStyle>
          <a:p>
            <a:r>
              <a:rPr lang="en-US"/>
              <a:t>Title</a:t>
            </a:r>
            <a:endParaRPr lang="de-DE"/>
          </a:p>
        </p:txBody>
      </p:sp>
      <p:sp>
        <p:nvSpPr>
          <p:cNvPr id="11" name="Text Placeholder 8"/>
          <p:cNvSpPr>
            <a:spLocks noGrp="1"/>
          </p:cNvSpPr>
          <p:nvPr>
            <p:ph type="body" sz="quarter" idx="24" hasCustomPrompt="1"/>
          </p:nvPr>
        </p:nvSpPr>
        <p:spPr>
          <a:xfrm>
            <a:off x="576263" y="1064853"/>
            <a:ext cx="3796897" cy="3264797"/>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p>
        </p:txBody>
      </p:sp>
    </p:spTree>
    <p:extLst>
      <p:ext uri="{BB962C8B-B14F-4D97-AF65-F5344CB8AC3E}">
        <p14:creationId xmlns:p14="http://schemas.microsoft.com/office/powerpoint/2010/main" val="3231835068"/>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image on left side">
    <p:spTree>
      <p:nvGrpSpPr>
        <p:cNvPr id="1" name=""/>
        <p:cNvGrpSpPr/>
        <p:nvPr/>
      </p:nvGrpSpPr>
      <p:grpSpPr>
        <a:xfrm>
          <a:off x="0" y="0"/>
          <a:ext cx="0" cy="0"/>
          <a:chOff x="0" y="0"/>
          <a:chExt cx="0" cy="0"/>
        </a:xfrm>
      </p:grpSpPr>
      <p:sp>
        <p:nvSpPr>
          <p:cNvPr id="9" name="Date Placeholder 3"/>
          <p:cNvSpPr>
            <a:spLocks noGrp="1"/>
          </p:cNvSpPr>
          <p:nvPr>
            <p:ph type="dt" sz="half" idx="15"/>
          </p:nvPr>
        </p:nvSpPr>
        <p:spPr>
          <a:xfrm>
            <a:off x="1044000" y="4722258"/>
            <a:ext cx="3086100" cy="162814"/>
          </a:xfrm>
        </p:spPr>
        <p:txBody>
          <a:bodyPr/>
          <a:lstStyle/>
          <a:p>
            <a:endParaRPr lang="de-DE"/>
          </a:p>
        </p:txBody>
      </p:sp>
      <p:sp>
        <p:nvSpPr>
          <p:cNvPr id="10" name="Footer Placeholder 4"/>
          <p:cNvSpPr>
            <a:spLocks noGrp="1"/>
          </p:cNvSpPr>
          <p:nvPr>
            <p:ph type="ftr" sz="quarter" idx="16"/>
          </p:nvPr>
        </p:nvSpPr>
        <p:spPr>
          <a:xfrm>
            <a:off x="1044000" y="4531201"/>
            <a:ext cx="3086100" cy="162244"/>
          </a:xfrm>
        </p:spPr>
        <p:txBody>
          <a:bodyPr/>
          <a:lstStyle/>
          <a:p>
            <a:endParaRPr lang="de-DE"/>
          </a:p>
        </p:txBody>
      </p:sp>
      <p:cxnSp>
        <p:nvCxnSpPr>
          <p:cNvPr id="11" name="Straight Connector 10"/>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12" name="Picture Placeholder 9"/>
          <p:cNvSpPr>
            <a:spLocks noGrp="1"/>
          </p:cNvSpPr>
          <p:nvPr>
            <p:ph type="pic" sz="quarter" idx="24"/>
          </p:nvPr>
        </p:nvSpPr>
        <p:spPr>
          <a:xfrm>
            <a:off x="0" y="0"/>
            <a:ext cx="4572000" cy="5143500"/>
          </a:xfrm>
          <a:prstGeom prst="rect">
            <a:avLst/>
          </a:prstGeom>
          <a:solidFill>
            <a:schemeClr val="bg1">
              <a:lumMod val="85000"/>
            </a:schemeClr>
          </a:solidFill>
        </p:spPr>
        <p:txBody>
          <a:bodyPr/>
          <a:lstStyle>
            <a:lvl1pPr marL="0" indent="0">
              <a:lnSpc>
                <a:spcPct val="100000"/>
              </a:lnSpc>
              <a:buFontTx/>
              <a:buNone/>
              <a:defRPr/>
            </a:lvl1pPr>
          </a:lstStyle>
          <a:p>
            <a:r>
              <a:rPr lang="en-US" noProof="0"/>
              <a:t>Drag picture to placeholder or click icon to add</a:t>
            </a:r>
          </a:p>
        </p:txBody>
      </p:sp>
      <p:sp>
        <p:nvSpPr>
          <p:cNvPr id="16" name="Title 1"/>
          <p:cNvSpPr>
            <a:spLocks noGrp="1"/>
          </p:cNvSpPr>
          <p:nvPr>
            <p:ph type="title" hasCustomPrompt="1"/>
          </p:nvPr>
        </p:nvSpPr>
        <p:spPr>
          <a:xfrm>
            <a:off x="4744238" y="370375"/>
            <a:ext cx="3796897" cy="462759"/>
          </a:xfrm>
          <a:prstGeom prst="rect">
            <a:avLst/>
          </a:prstGeom>
        </p:spPr>
        <p:txBody>
          <a:bodyPr>
            <a:noAutofit/>
          </a:bodyPr>
          <a:lstStyle>
            <a:lvl1pPr>
              <a:lnSpc>
                <a:spcPct val="100000"/>
              </a:lnSpc>
              <a:defRPr sz="2800"/>
            </a:lvl1pPr>
          </a:lstStyle>
          <a:p>
            <a:r>
              <a:rPr lang="en-US"/>
              <a:t>Title</a:t>
            </a:r>
            <a:endParaRPr lang="de-DE"/>
          </a:p>
        </p:txBody>
      </p:sp>
      <p:sp>
        <p:nvSpPr>
          <p:cNvPr id="18" name="Text Placeholder 8"/>
          <p:cNvSpPr>
            <a:spLocks noGrp="1"/>
          </p:cNvSpPr>
          <p:nvPr>
            <p:ph type="body" sz="quarter" idx="25" hasCustomPrompt="1"/>
          </p:nvPr>
        </p:nvSpPr>
        <p:spPr>
          <a:xfrm>
            <a:off x="4744238" y="1064853"/>
            <a:ext cx="3796897" cy="3264797"/>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p>
        </p:txBody>
      </p:sp>
      <p:sp>
        <p:nvSpPr>
          <p:cNvPr id="3" name="Slide Number Placeholder 2">
            <a:extLst>
              <a:ext uri="{FF2B5EF4-FFF2-40B4-BE49-F238E27FC236}">
                <a16:creationId xmlns:a16="http://schemas.microsoft.com/office/drawing/2014/main" id="{8ACAC847-E1CF-4A88-81E3-3EDE8D90BEF9}"/>
              </a:ext>
            </a:extLst>
          </p:cNvPr>
          <p:cNvSpPr>
            <a:spLocks noGrp="1"/>
          </p:cNvSpPr>
          <p:nvPr>
            <p:ph type="sldNum" sz="quarter" idx="26"/>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151927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cxnSp>
        <p:nvCxnSpPr>
          <p:cNvPr id="11" name="Straight Connector 10"/>
          <p:cNvCxnSpPr/>
          <p:nvPr userDrawn="1"/>
        </p:nvCxnSpPr>
        <p:spPr>
          <a:xfrm flipV="1">
            <a:off x="576263" y="4443414"/>
            <a:ext cx="3995737"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15" name="Picture Placeholder 9"/>
          <p:cNvSpPr>
            <a:spLocks noGrp="1"/>
          </p:cNvSpPr>
          <p:nvPr>
            <p:ph type="pic" sz="quarter" idx="14"/>
          </p:nvPr>
        </p:nvSpPr>
        <p:spPr>
          <a:xfrm>
            <a:off x="3386666" y="1064853"/>
            <a:ext cx="5181071" cy="3264797"/>
          </a:xfrm>
          <a:prstGeom prst="rect">
            <a:avLst/>
          </a:prstGeom>
          <a:solidFill>
            <a:schemeClr val="bg1">
              <a:lumMod val="85000"/>
            </a:schemeClr>
          </a:solidFill>
        </p:spPr>
        <p:txBody>
          <a:bodyPr/>
          <a:lstStyle>
            <a:lvl1pPr marL="0" indent="0">
              <a:lnSpc>
                <a:spcPct val="100000"/>
              </a:lnSpc>
              <a:buFontTx/>
              <a:buNone/>
              <a:defRPr/>
            </a:lvl1pPr>
          </a:lstStyle>
          <a:p>
            <a:r>
              <a:rPr lang="en-US" noProof="0"/>
              <a:t>Drag picture to placeholder or click icon to add</a:t>
            </a:r>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8" name="Text Placeholder 8"/>
          <p:cNvSpPr>
            <a:spLocks noGrp="1"/>
          </p:cNvSpPr>
          <p:nvPr>
            <p:ph type="body" sz="quarter" idx="24" hasCustomPrompt="1"/>
          </p:nvPr>
        </p:nvSpPr>
        <p:spPr>
          <a:xfrm>
            <a:off x="576264" y="1064853"/>
            <a:ext cx="2641070" cy="3264797"/>
          </a:xfrm>
          <a:prstGeom prst="rect">
            <a:avLst/>
          </a:prstGeom>
        </p:spPr>
        <p:txBody>
          <a:bodyPr>
            <a:normAutofit/>
          </a:bodyPr>
          <a:lstStyle>
            <a:lvl1pPr marL="0" indent="0">
              <a:lnSpc>
                <a:spcPct val="100000"/>
              </a:lnSpc>
              <a:buFont typeface="Arial" charset="0"/>
              <a:buNone/>
              <a:defRPr sz="16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p>
        </p:txBody>
      </p:sp>
      <p:sp>
        <p:nvSpPr>
          <p:cNvPr id="3" name="Date Placeholder 2">
            <a:extLst>
              <a:ext uri="{FF2B5EF4-FFF2-40B4-BE49-F238E27FC236}">
                <a16:creationId xmlns:a16="http://schemas.microsoft.com/office/drawing/2014/main" id="{136B6A0F-FAB0-4F8C-9459-30EDA0835272}"/>
              </a:ext>
            </a:extLst>
          </p:cNvPr>
          <p:cNvSpPr>
            <a:spLocks noGrp="1"/>
          </p:cNvSpPr>
          <p:nvPr>
            <p:ph type="dt" sz="half" idx="25"/>
          </p:nvPr>
        </p:nvSpPr>
        <p:spPr/>
        <p:txBody>
          <a:bodyPr/>
          <a:lstStyle/>
          <a:p>
            <a:endParaRPr lang="de-DE"/>
          </a:p>
        </p:txBody>
      </p:sp>
      <p:sp>
        <p:nvSpPr>
          <p:cNvPr id="4" name="Footer Placeholder 3">
            <a:extLst>
              <a:ext uri="{FF2B5EF4-FFF2-40B4-BE49-F238E27FC236}">
                <a16:creationId xmlns:a16="http://schemas.microsoft.com/office/drawing/2014/main" id="{B59A77CE-E662-481F-BCC4-5E6BB30CACEC}"/>
              </a:ext>
            </a:extLst>
          </p:cNvPr>
          <p:cNvSpPr>
            <a:spLocks noGrp="1"/>
          </p:cNvSpPr>
          <p:nvPr>
            <p:ph type="ftr" sz="quarter" idx="26"/>
          </p:nvPr>
        </p:nvSpPr>
        <p:spPr/>
        <p:txBody>
          <a:bodyPr/>
          <a:lstStyle/>
          <a:p>
            <a:endParaRPr lang="de-DE"/>
          </a:p>
        </p:txBody>
      </p:sp>
      <p:sp>
        <p:nvSpPr>
          <p:cNvPr id="5" name="Slide Number Placeholder 4">
            <a:extLst>
              <a:ext uri="{FF2B5EF4-FFF2-40B4-BE49-F238E27FC236}">
                <a16:creationId xmlns:a16="http://schemas.microsoft.com/office/drawing/2014/main" id="{F5D6AD45-0EAC-4DBD-8C61-C0F4ACB53601}"/>
              </a:ext>
            </a:extLst>
          </p:cNvPr>
          <p:cNvSpPr>
            <a:spLocks noGrp="1"/>
          </p:cNvSpPr>
          <p:nvPr>
            <p:ph type="sldNum" sz="quarter" idx="27"/>
          </p:nvPr>
        </p:nvSpPr>
        <p:spPr/>
        <p:txBody>
          <a:bodyPr/>
          <a:lstStyle/>
          <a:p>
            <a:fld id="{82F89014-7F8D-47C1-8D79-17A715C9D2BB}" type="slidenum">
              <a:rPr lang="nl-NL" smtClean="0"/>
              <a:pPr/>
              <a:t>‹#›</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de-DE"/>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4533" y="2325818"/>
            <a:ext cx="2929467" cy="2817682"/>
          </a:xfrm>
          <a:prstGeom prst="rect">
            <a:avLst/>
          </a:prstGeom>
        </p:spPr>
      </p:pic>
      <p:sp>
        <p:nvSpPr>
          <p:cNvPr id="6" name="Footer Placeholder 5"/>
          <p:cNvSpPr>
            <a:spLocks noGrp="1"/>
          </p:cNvSpPr>
          <p:nvPr>
            <p:ph type="ftr" sz="quarter" idx="11"/>
          </p:nvPr>
        </p:nvSpPr>
        <p:spPr/>
        <p:txBody>
          <a:bodyPr/>
          <a:lstStyle/>
          <a:p>
            <a:endParaRPr lang="de-DE"/>
          </a:p>
        </p:txBody>
      </p:sp>
      <p:sp>
        <p:nvSpPr>
          <p:cNvPr id="7" name="Title 1"/>
          <p:cNvSpPr>
            <a:spLocks noGrp="1"/>
          </p:cNvSpPr>
          <p:nvPr>
            <p:ph type="title" hasCustomPrompt="1"/>
          </p:nvPr>
        </p:nvSpPr>
        <p:spPr>
          <a:xfrm>
            <a:off x="576263" y="438428"/>
            <a:ext cx="6248399" cy="2830088"/>
          </a:xfrm>
          <a:prstGeom prst="rect">
            <a:avLst/>
          </a:prstGeom>
        </p:spPr>
        <p:txBody>
          <a:bodyPr lIns="0" tIns="0" rIns="0">
            <a:normAutofit/>
          </a:bodyPr>
          <a:lstStyle>
            <a:lvl1pPr marL="177800" indent="-177800">
              <a:lnSpc>
                <a:spcPct val="100000"/>
              </a:lnSpc>
              <a:defRPr sz="3600" baseline="0">
                <a:solidFill>
                  <a:srgbClr val="FF6C00"/>
                </a:solidFill>
              </a:defRPr>
            </a:lvl1pPr>
          </a:lstStyle>
          <a:p>
            <a:r>
              <a:rPr lang="en-US"/>
              <a:t>“Quote</a:t>
            </a:r>
            <a:r>
              <a:rPr lang="de-DE"/>
              <a:t>”</a:t>
            </a:r>
          </a:p>
        </p:txBody>
      </p:sp>
      <p:cxnSp>
        <p:nvCxnSpPr>
          <p:cNvPr id="8" name="Straight Connector 7"/>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816578"/>
      </p:ext>
    </p:extLst>
  </p:cSld>
  <p:clrMapOvr>
    <a:masterClrMapping/>
  </p:clrMapOvr>
  <p:extLst>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with dark imag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9144000" cy="5143500"/>
          </a:xfrm>
          <a:prstGeom prst="rect">
            <a:avLst/>
          </a:prstGeom>
          <a:solidFill>
            <a:schemeClr val="bg1">
              <a:lumMod val="95000"/>
            </a:schemeClr>
          </a:solidFill>
        </p:spPr>
        <p:txBody>
          <a:bodyPr/>
          <a:lstStyle>
            <a:lvl1pPr marL="0" indent="0">
              <a:lnSpc>
                <a:spcPct val="100000"/>
              </a:lnSpc>
              <a:buNone/>
              <a:defRPr/>
            </a:lvl1pPr>
          </a:lstStyle>
          <a:p>
            <a:r>
              <a:rPr lang="en-US" noProof="0"/>
              <a:t>Drag picture to placeholder or click icon to add</a:t>
            </a:r>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442237"/>
            <a:ext cx="5991591" cy="3180193"/>
          </a:xfrm>
          <a:prstGeom prst="rect">
            <a:avLst/>
          </a:prstGeom>
        </p:spPr>
        <p:txBody>
          <a:bodyPr lIns="0" rIns="0">
            <a:normAutofit/>
          </a:bodyPr>
          <a:lstStyle>
            <a:lvl1pPr marL="177800" indent="-177800">
              <a:lnSpc>
                <a:spcPct val="100000"/>
              </a:lnSpc>
              <a:defRPr sz="3600">
                <a:solidFill>
                  <a:schemeClr val="bg1"/>
                </a:solidFill>
              </a:defRPr>
            </a:lvl1pPr>
          </a:lstStyle>
          <a:p>
            <a:r>
              <a:rPr lang="en-US"/>
              <a:t>“Quote”</a:t>
            </a:r>
            <a:endParaRPr lang="de-DE"/>
          </a:p>
        </p:txBody>
      </p:sp>
      <p:sp>
        <p:nvSpPr>
          <p:cNvPr id="2" name="Date Placeholder 1">
            <a:extLst>
              <a:ext uri="{FF2B5EF4-FFF2-40B4-BE49-F238E27FC236}">
                <a16:creationId xmlns:a16="http://schemas.microsoft.com/office/drawing/2014/main" id="{1ABBFE6F-AC76-4679-9E64-F380BE313D6C}"/>
              </a:ext>
            </a:extLst>
          </p:cNvPr>
          <p:cNvSpPr>
            <a:spLocks noGrp="1"/>
          </p:cNvSpPr>
          <p:nvPr>
            <p:ph type="dt" sz="half" idx="14"/>
          </p:nvPr>
        </p:nvSpPr>
        <p:spPr/>
        <p:txBody>
          <a:bodyPr/>
          <a:lstStyle/>
          <a:p>
            <a:endParaRPr lang="de-DE"/>
          </a:p>
        </p:txBody>
      </p:sp>
      <p:sp>
        <p:nvSpPr>
          <p:cNvPr id="3" name="Footer Placeholder 2">
            <a:extLst>
              <a:ext uri="{FF2B5EF4-FFF2-40B4-BE49-F238E27FC236}">
                <a16:creationId xmlns:a16="http://schemas.microsoft.com/office/drawing/2014/main" id="{5DFBBB88-9E69-4056-89B7-53EC38D70961}"/>
              </a:ext>
            </a:extLst>
          </p:cNvPr>
          <p:cNvSpPr>
            <a:spLocks noGrp="1"/>
          </p:cNvSpPr>
          <p:nvPr>
            <p:ph type="ftr" sz="quarter" idx="15"/>
          </p:nvPr>
        </p:nvSpPr>
        <p:spPr/>
        <p:txBody>
          <a:bodyPr/>
          <a:lstStyle/>
          <a:p>
            <a:endParaRPr lang="de-DE"/>
          </a:p>
        </p:txBody>
      </p:sp>
      <p:sp>
        <p:nvSpPr>
          <p:cNvPr id="5" name="Slide Number Placeholder 4">
            <a:extLst>
              <a:ext uri="{FF2B5EF4-FFF2-40B4-BE49-F238E27FC236}">
                <a16:creationId xmlns:a16="http://schemas.microsoft.com/office/drawing/2014/main" id="{17C05264-44CE-4711-9D87-DAAF6AB89A00}"/>
              </a:ext>
            </a:extLst>
          </p:cNvPr>
          <p:cNvSpPr>
            <a:spLocks noGrp="1"/>
          </p:cNvSpPr>
          <p:nvPr>
            <p:ph type="sldNum" sz="quarter" idx="16"/>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2195032865"/>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with light imag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9144000" cy="5143500"/>
          </a:xfrm>
          <a:prstGeom prst="rect">
            <a:avLst/>
          </a:prstGeom>
          <a:solidFill>
            <a:schemeClr val="bg1">
              <a:lumMod val="95000"/>
            </a:schemeClr>
          </a:solidFill>
        </p:spPr>
        <p:txBody>
          <a:bodyPr/>
          <a:lstStyle>
            <a:lvl1pPr marL="0" indent="0">
              <a:lnSpc>
                <a:spcPct val="100000"/>
              </a:lnSpc>
              <a:buNone/>
              <a:defRPr/>
            </a:lvl1pPr>
          </a:lstStyle>
          <a:p>
            <a:r>
              <a:rPr lang="nl-NL"/>
              <a:t>Drag </a:t>
            </a:r>
            <a:r>
              <a:rPr lang="en-US" noProof="0"/>
              <a:t>picture</a:t>
            </a:r>
            <a:r>
              <a:rPr lang="nl-NL"/>
              <a:t> to placeholder or click icon to add</a:t>
            </a:r>
            <a:endParaRPr lang="de-DE"/>
          </a:p>
        </p:txBody>
      </p:sp>
      <p:sp>
        <p:nvSpPr>
          <p:cNvPr id="4" name="Title 1">
            <a:extLst>
              <a:ext uri="{FF2B5EF4-FFF2-40B4-BE49-F238E27FC236}">
                <a16:creationId xmlns:a16="http://schemas.microsoft.com/office/drawing/2014/main" id="{143C7E15-6A7F-304C-9E96-52D4906FD97F}"/>
              </a:ext>
            </a:extLst>
          </p:cNvPr>
          <p:cNvSpPr>
            <a:spLocks noGrp="1"/>
          </p:cNvSpPr>
          <p:nvPr>
            <p:ph type="title" hasCustomPrompt="1"/>
          </p:nvPr>
        </p:nvSpPr>
        <p:spPr>
          <a:xfrm>
            <a:off x="576263" y="442237"/>
            <a:ext cx="5991591" cy="3180193"/>
          </a:xfrm>
          <a:prstGeom prst="rect">
            <a:avLst/>
          </a:prstGeom>
        </p:spPr>
        <p:txBody>
          <a:bodyPr lIns="0" rIns="0">
            <a:normAutofit/>
          </a:bodyPr>
          <a:lstStyle>
            <a:lvl1pPr marL="177800" indent="-177800">
              <a:lnSpc>
                <a:spcPct val="100000"/>
              </a:lnSpc>
              <a:defRPr sz="3600">
                <a:solidFill>
                  <a:srgbClr val="53565A"/>
                </a:solidFill>
              </a:defRPr>
            </a:lvl1pPr>
          </a:lstStyle>
          <a:p>
            <a:r>
              <a:rPr lang="en-US"/>
              <a:t>“Quote”</a:t>
            </a:r>
            <a:endParaRPr lang="de-DE"/>
          </a:p>
        </p:txBody>
      </p:sp>
      <p:sp>
        <p:nvSpPr>
          <p:cNvPr id="2" name="Date Placeholder 1">
            <a:extLst>
              <a:ext uri="{FF2B5EF4-FFF2-40B4-BE49-F238E27FC236}">
                <a16:creationId xmlns:a16="http://schemas.microsoft.com/office/drawing/2014/main" id="{08365055-2F6D-417F-BBA6-C10DAAE3715D}"/>
              </a:ext>
            </a:extLst>
          </p:cNvPr>
          <p:cNvSpPr>
            <a:spLocks noGrp="1"/>
          </p:cNvSpPr>
          <p:nvPr>
            <p:ph type="dt" sz="half" idx="14"/>
          </p:nvPr>
        </p:nvSpPr>
        <p:spPr/>
        <p:txBody>
          <a:bodyPr/>
          <a:lstStyle/>
          <a:p>
            <a:endParaRPr lang="de-DE"/>
          </a:p>
        </p:txBody>
      </p:sp>
      <p:sp>
        <p:nvSpPr>
          <p:cNvPr id="3" name="Footer Placeholder 2">
            <a:extLst>
              <a:ext uri="{FF2B5EF4-FFF2-40B4-BE49-F238E27FC236}">
                <a16:creationId xmlns:a16="http://schemas.microsoft.com/office/drawing/2014/main" id="{8875FA76-4DC3-400C-99FB-FD541C7E126E}"/>
              </a:ext>
            </a:extLst>
          </p:cNvPr>
          <p:cNvSpPr>
            <a:spLocks noGrp="1"/>
          </p:cNvSpPr>
          <p:nvPr>
            <p:ph type="ftr" sz="quarter" idx="15"/>
          </p:nvPr>
        </p:nvSpPr>
        <p:spPr/>
        <p:txBody>
          <a:bodyPr/>
          <a:lstStyle/>
          <a:p>
            <a:endParaRPr lang="de-DE"/>
          </a:p>
        </p:txBody>
      </p:sp>
      <p:sp>
        <p:nvSpPr>
          <p:cNvPr id="5" name="Slide Number Placeholder 4">
            <a:extLst>
              <a:ext uri="{FF2B5EF4-FFF2-40B4-BE49-F238E27FC236}">
                <a16:creationId xmlns:a16="http://schemas.microsoft.com/office/drawing/2014/main" id="{AD9EA606-AA5D-472D-BDF2-632060A3AEEE}"/>
              </a:ext>
            </a:extLst>
          </p:cNvPr>
          <p:cNvSpPr>
            <a:spLocks noGrp="1"/>
          </p:cNvSpPr>
          <p:nvPr>
            <p:ph type="sldNum" sz="quarter" idx="16"/>
          </p:nvPr>
        </p:nvSpPr>
        <p:spPr/>
        <p:txBody>
          <a:bodyPr/>
          <a:lstStyle/>
          <a:p>
            <a:fld id="{82F89014-7F8D-47C1-8D79-17A715C9D2BB}" type="slidenum">
              <a:rPr lang="nl-NL" smtClean="0"/>
              <a:pPr/>
              <a:t>‹#›</a:t>
            </a:fld>
            <a:endParaRPr lang="nl-NL"/>
          </a:p>
        </p:txBody>
      </p:sp>
    </p:spTree>
  </p:cSld>
  <p:clrMapOvr>
    <a:masterClrMapping/>
  </p:clrMapOvr>
  <p:extLst>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4770842" y="1064853"/>
            <a:ext cx="3796896" cy="3264797"/>
          </a:xfrm>
          <a:prstGeom prst="rect">
            <a:avLst/>
          </a:prstGeom>
          <a:solidFill>
            <a:schemeClr val="bg1">
              <a:lumMod val="85000"/>
            </a:schemeClr>
          </a:solidFill>
        </p:spPr>
        <p:txBody>
          <a:bodyPr/>
          <a:lstStyle>
            <a:lvl1pPr marL="0" indent="0">
              <a:lnSpc>
                <a:spcPct val="100000"/>
              </a:lnSpc>
              <a:buFontTx/>
              <a:buNone/>
              <a:defRPr/>
            </a:lvl1pPr>
          </a:lstStyle>
          <a:p>
            <a:r>
              <a:rPr lang="en-US" noProof="0"/>
              <a:t>Drag picture to placeholder or click icon to add</a:t>
            </a:r>
          </a:p>
        </p:txBody>
      </p:sp>
      <p:cxnSp>
        <p:nvCxnSpPr>
          <p:cNvPr id="14" name="Straight Connector 13"/>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endParaRPr lang="de-DE"/>
          </a:p>
        </p:txBody>
      </p:sp>
      <p:sp>
        <p:nvSpPr>
          <p:cNvPr id="5" name="Footer Placeholder 4"/>
          <p:cNvSpPr>
            <a:spLocks noGrp="1"/>
          </p:cNvSpPr>
          <p:nvPr>
            <p:ph type="ftr" sz="quarter" idx="16"/>
          </p:nvPr>
        </p:nvSpPr>
        <p:spPr/>
        <p:txBody>
          <a:bodyPr/>
          <a:lstStyle/>
          <a:p>
            <a:endParaRPr lang="de-DE"/>
          </a:p>
        </p:txBody>
      </p:sp>
      <p:sp>
        <p:nvSpPr>
          <p:cNvPr id="8"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9" name="Text Placeholder 8"/>
          <p:cNvSpPr>
            <a:spLocks noGrp="1"/>
          </p:cNvSpPr>
          <p:nvPr>
            <p:ph type="body" sz="quarter" idx="13" hasCustomPrompt="1"/>
          </p:nvPr>
        </p:nvSpPr>
        <p:spPr>
          <a:xfrm>
            <a:off x="576263" y="1064853"/>
            <a:ext cx="3796896" cy="3264797"/>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endParaRPr lang="en-GB"/>
          </a:p>
          <a:p>
            <a:pPr lvl="0"/>
            <a:endParaRPr lang="en-US"/>
          </a:p>
        </p:txBody>
      </p:sp>
      <p:sp>
        <p:nvSpPr>
          <p:cNvPr id="2" name="Slide Number Placeholder 1">
            <a:extLst>
              <a:ext uri="{FF2B5EF4-FFF2-40B4-BE49-F238E27FC236}">
                <a16:creationId xmlns:a16="http://schemas.microsoft.com/office/drawing/2014/main" id="{1681CDB7-F1FB-4B42-A147-08AEEE45517D}"/>
              </a:ext>
            </a:extLst>
          </p:cNvPr>
          <p:cNvSpPr>
            <a:spLocks noGrp="1"/>
          </p:cNvSpPr>
          <p:nvPr>
            <p:ph type="sldNum" sz="quarter" idx="17"/>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803182024"/>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7" orient="horz" pos="286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light photo and dark text">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a:xfrm>
            <a:off x="0" y="0"/>
            <a:ext cx="9144000" cy="5143500"/>
          </a:xfrm>
          <a:prstGeom prst="rect">
            <a:avLst/>
          </a:prstGeom>
          <a:solidFill>
            <a:srgbClr val="F2F2F2">
              <a:alpha val="7059"/>
            </a:srgbClr>
          </a:solidFill>
        </p:spPr>
        <p:txBody>
          <a:bodyPr>
            <a:normAutofit/>
          </a:bodyPr>
          <a:lstStyle>
            <a:lvl1pPr marL="0" indent="0" algn="r">
              <a:lnSpc>
                <a:spcPct val="100000"/>
              </a:lnSpc>
              <a:buNone/>
              <a:defRPr sz="1600" baseline="0"/>
            </a:lvl1pPr>
          </a:lstStyle>
          <a:p>
            <a:r>
              <a:rPr lang="de-DE"/>
              <a:t>Click on </a:t>
            </a:r>
            <a:r>
              <a:rPr lang="de-DE" err="1"/>
              <a:t>icon</a:t>
            </a:r>
            <a:r>
              <a:rPr lang="de-DE"/>
              <a:t> </a:t>
            </a:r>
            <a:r>
              <a:rPr lang="de-DE" err="1"/>
              <a:t>to</a:t>
            </a:r>
            <a:r>
              <a:rPr lang="de-DE"/>
              <a:t> </a:t>
            </a:r>
            <a:r>
              <a:rPr lang="de-DE" err="1"/>
              <a:t>select</a:t>
            </a:r>
            <a:r>
              <a:rPr lang="de-DE"/>
              <a:t> </a:t>
            </a:r>
            <a:r>
              <a:rPr lang="de-DE" err="1"/>
              <a:t>picture</a:t>
            </a:r>
            <a:endParaRPr lang="de-DE"/>
          </a:p>
        </p:txBody>
      </p:sp>
      <p:sp>
        <p:nvSpPr>
          <p:cNvPr id="2"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rgbClr val="53565A"/>
                </a:solidFill>
              </a:defRPr>
            </a:lvl1pPr>
          </a:lstStyle>
          <a:p>
            <a:r>
              <a:rPr lang="en-US" noProof="0"/>
              <a:t>Click to edit title max over 2x lines</a:t>
            </a:r>
          </a:p>
        </p:txBody>
      </p:sp>
      <p:sp>
        <p:nvSpPr>
          <p:cNvPr id="12"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nSpc>
                <a:spcPct val="100000"/>
              </a:lnSpc>
              <a:spcBef>
                <a:spcPts val="0"/>
              </a:spcBef>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a:t>Month, year</a:t>
            </a:r>
            <a:br>
              <a:rPr lang="en-US"/>
            </a:br>
            <a:r>
              <a:rPr lang="en-US"/>
              <a:t>Name presenter</a:t>
            </a:r>
            <a:endParaRPr lang="de-DE"/>
          </a:p>
        </p:txBody>
      </p:sp>
      <p:sp>
        <p:nvSpPr>
          <p:cNvPr id="7" name="TextBox 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a:solidFill>
                  <a:srgbClr val="333333"/>
                </a:solidFill>
                <a:latin typeface="Arial"/>
                <a:cs typeface="Arial"/>
              </a:rPr>
              <a:t>IMPORTANT!!  </a:t>
            </a:r>
          </a:p>
          <a:p>
            <a:pPr defTabSz="914400"/>
            <a:endParaRPr lang="en-US" sz="1200">
              <a:solidFill>
                <a:srgbClr val="333333"/>
              </a:solidFill>
              <a:latin typeface="Arial"/>
              <a:cs typeface="Arial"/>
            </a:endParaRPr>
          </a:p>
          <a:p>
            <a:pPr defTabSz="914400"/>
            <a:r>
              <a:rPr lang="en-US" sz="1200">
                <a:solidFill>
                  <a:srgbClr val="333333"/>
                </a:solidFill>
                <a:latin typeface="Arial"/>
                <a:cs typeface="Arial"/>
              </a:rPr>
              <a:t>If you insert or change the picture, select it, click right and choose </a:t>
            </a:r>
            <a:r>
              <a:rPr lang="en-US" sz="1200">
                <a:solidFill>
                  <a:schemeClr val="accent2"/>
                </a:solidFill>
                <a:latin typeface="Arial"/>
                <a:cs typeface="Arial"/>
              </a:rPr>
              <a:t>Send to back</a:t>
            </a:r>
            <a:r>
              <a:rPr lang="en-US" sz="1200">
                <a:solidFill>
                  <a:srgbClr val="333333"/>
                </a:solidFill>
                <a:latin typeface="Arial"/>
                <a:cs typeface="Arial"/>
              </a:rPr>
              <a:t> from the right click menu to make the logo and text visible.</a:t>
            </a:r>
          </a:p>
          <a:p>
            <a:pPr defTabSz="914400"/>
            <a:endParaRPr lang="en-US" sz="1200">
              <a:solidFill>
                <a:srgbClr val="333333"/>
              </a:solidFill>
              <a:latin typeface="Arial"/>
              <a:cs typeface="Arial"/>
            </a:endParaRPr>
          </a:p>
          <a:p>
            <a:pPr defTabSz="914400"/>
            <a:endParaRPr lang="en-US" sz="1200">
              <a:solidFill>
                <a:srgbClr val="333333"/>
              </a:solidFill>
              <a:latin typeface="Arial"/>
              <a:cs typeface="Arial"/>
            </a:endParaRPr>
          </a:p>
          <a:p>
            <a:pPr defTabSz="914400"/>
            <a:r>
              <a:rPr lang="en-US" sz="1200" baseline="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a:solidFill>
                <a:srgbClr val="333333"/>
              </a:solidFill>
              <a:latin typeface="Arial"/>
              <a:cs typeface="Arial"/>
            </a:endParaRPr>
          </a:p>
        </p:txBody>
      </p:sp>
      <p:sp>
        <p:nvSpPr>
          <p:cNvPr id="9" name="Text Placeholder 6"/>
          <p:cNvSpPr>
            <a:spLocks noGrp="1"/>
          </p:cNvSpPr>
          <p:nvPr>
            <p:ph type="body" sz="quarter" idx="16" hasCustomPrompt="1"/>
          </p:nvPr>
        </p:nvSpPr>
        <p:spPr>
          <a:xfrm>
            <a:off x="475841" y="3488267"/>
            <a:ext cx="5112709" cy="762000"/>
          </a:xfrm>
          <a:prstGeom prst="rect">
            <a:avLst/>
          </a:prstGeom>
        </p:spPr>
        <p:txBody>
          <a:bodyPr>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a:t>Subtitle</a:t>
            </a:r>
            <a:endParaRPr lang="de-DE"/>
          </a:p>
        </p:txBody>
      </p:sp>
      <p:sp>
        <p:nvSpPr>
          <p:cNvPr id="13" name="Text Placeholder 9"/>
          <p:cNvSpPr>
            <a:spLocks noGrp="1"/>
          </p:cNvSpPr>
          <p:nvPr>
            <p:ph type="body" sz="quarter" idx="13"/>
          </p:nvPr>
        </p:nvSpPr>
        <p:spPr>
          <a:xfrm>
            <a:off x="475841" y="503628"/>
            <a:ext cx="787296" cy="864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Tree>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guide id="8" orient="horz">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4770842" y="1064853"/>
            <a:ext cx="3796897" cy="3262031"/>
          </a:xfrm>
          <a:prstGeom prst="rect">
            <a:avLst/>
          </a:prstGeom>
        </p:spPr>
        <p:txBody>
          <a:bodyPr/>
          <a:lstStyle>
            <a:lvl1pPr marL="0" indent="0">
              <a:lnSpc>
                <a:spcPct val="100000"/>
              </a:lnSpc>
              <a:buNone/>
              <a:defRPr/>
            </a:lvl1pPr>
          </a:lstStyle>
          <a:p>
            <a:r>
              <a:rPr lang="en-US" noProof="0"/>
              <a:t>Click icon to add chart</a:t>
            </a:r>
          </a:p>
        </p:txBody>
      </p:sp>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6"/>
          </p:nvPr>
        </p:nvSpPr>
        <p:spPr/>
        <p:txBody>
          <a:bodyPr/>
          <a:lstStyle/>
          <a:p>
            <a:endParaRPr lang="de-DE"/>
          </a:p>
        </p:txBody>
      </p:sp>
      <p:sp>
        <p:nvSpPr>
          <p:cNvPr id="5" name="Footer Placeholder 4"/>
          <p:cNvSpPr>
            <a:spLocks noGrp="1"/>
          </p:cNvSpPr>
          <p:nvPr>
            <p:ph type="ftr" sz="quarter" idx="17"/>
          </p:nvPr>
        </p:nvSpPr>
        <p:spPr/>
        <p:txBody>
          <a:bodyPr/>
          <a:lstStyle/>
          <a:p>
            <a:endParaRPr lang="de-DE"/>
          </a:p>
        </p:txBody>
      </p:sp>
      <p:sp>
        <p:nvSpPr>
          <p:cNvPr id="9"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8" name="Text Placeholder 8"/>
          <p:cNvSpPr>
            <a:spLocks noGrp="1"/>
          </p:cNvSpPr>
          <p:nvPr>
            <p:ph type="body" sz="quarter" idx="13" hasCustomPrompt="1"/>
          </p:nvPr>
        </p:nvSpPr>
        <p:spPr>
          <a:xfrm>
            <a:off x="576263" y="1064853"/>
            <a:ext cx="3796896" cy="3264797"/>
          </a:xfrm>
          <a:prstGeom prst="rect">
            <a:avLst/>
          </a:prstGeom>
        </p:spPr>
        <p:txBody>
          <a:bodyPr/>
          <a:lstStyle>
            <a:lvl1pPr marL="285750" indent="-285750">
              <a:lnSpc>
                <a:spcPct val="100000"/>
              </a:lnSpc>
              <a:buFont typeface="Arial" panose="020B0604020202020204" pitchFamily="34" charset="0"/>
              <a:buChar char="•"/>
              <a:defRPr sz="1600" b="0" baseline="0"/>
            </a:lvl1pPr>
            <a:lvl2pPr marL="285750" indent="-285750">
              <a:lnSpc>
                <a:spcPct val="100000"/>
              </a:lnSpc>
              <a:buFont typeface="Arial" panose="020B0604020202020204" pitchFamily="34" charset="0"/>
              <a:buChar char="•"/>
              <a:defRPr sz="1300" b="0"/>
            </a:lvl2pPr>
            <a:lvl3pPr marL="447675" indent="-174625">
              <a:lnSpc>
                <a:spcPct val="100000"/>
              </a:lnSpc>
              <a:buFont typeface="Arial" panose="020B0604020202020204" pitchFamily="34" charset="0"/>
              <a:buChar char="−"/>
              <a:defRPr sz="1400" b="0"/>
            </a:lvl3pPr>
            <a:lvl4pPr marL="623888" indent="-176213">
              <a:lnSpc>
                <a:spcPct val="100000"/>
              </a:lnSpc>
              <a:tabLst/>
              <a:defRPr sz="1400" b="0"/>
            </a:lvl4pPr>
            <a:lvl5pPr marL="809625" indent="-185738">
              <a:lnSpc>
                <a:spcPct val="100000"/>
              </a:lnSpc>
              <a:defRPr sz="1400" b="0"/>
            </a:lvl5pPr>
            <a:lvl6pPr marL="1714500" indent="0">
              <a:buNone/>
              <a:defRPr/>
            </a:lvl6pPr>
          </a:lstStyle>
          <a:p>
            <a:pPr lvl="0"/>
            <a:r>
              <a:rPr lang="en-US"/>
              <a:t>Click to add text</a:t>
            </a:r>
          </a:p>
          <a:p>
            <a:pPr lvl="2"/>
            <a:r>
              <a:rPr lang="en-US"/>
              <a:t>Second level</a:t>
            </a:r>
          </a:p>
          <a:p>
            <a:pPr lvl="3"/>
            <a:r>
              <a:rPr lang="en-US"/>
              <a:t>Third level</a:t>
            </a:r>
          </a:p>
          <a:p>
            <a:pPr lvl="4"/>
            <a:r>
              <a:rPr lang="en-US"/>
              <a:t>Fourth level</a:t>
            </a:r>
            <a:endParaRPr lang="en-GB"/>
          </a:p>
          <a:p>
            <a:pPr lvl="0"/>
            <a:endParaRPr lang="en-US"/>
          </a:p>
        </p:txBody>
      </p:sp>
      <p:sp>
        <p:nvSpPr>
          <p:cNvPr id="2" name="Slide Number Placeholder 1">
            <a:extLst>
              <a:ext uri="{FF2B5EF4-FFF2-40B4-BE49-F238E27FC236}">
                <a16:creationId xmlns:a16="http://schemas.microsoft.com/office/drawing/2014/main" id="{B9B6078E-5236-4C50-BFF2-6AA9D1393BCC}"/>
              </a:ext>
            </a:extLst>
          </p:cNvPr>
          <p:cNvSpPr>
            <a:spLocks noGrp="1"/>
          </p:cNvSpPr>
          <p:nvPr>
            <p:ph type="sldNum" sz="quarter" idx="18"/>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4186272090"/>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17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2" y="1064853"/>
            <a:ext cx="7990393" cy="3269526"/>
          </a:xfrm>
          <a:prstGeom prst="rect">
            <a:avLst/>
          </a:prstGeom>
        </p:spPr>
        <p:txBody>
          <a:bodyPr/>
          <a:lstStyle>
            <a:lvl1pPr marL="0" indent="0">
              <a:lnSpc>
                <a:spcPct val="100000"/>
              </a:lnSpc>
              <a:buNone/>
              <a:defRPr/>
            </a:lvl1pPr>
          </a:lstStyle>
          <a:p>
            <a:r>
              <a:rPr lang="en-US" noProof="0"/>
              <a:t>Click icon to add chart</a:t>
            </a:r>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endParaRPr lang="de-DE"/>
          </a:p>
        </p:txBody>
      </p:sp>
      <p:sp>
        <p:nvSpPr>
          <p:cNvPr id="4" name="Footer Placeholder 3"/>
          <p:cNvSpPr>
            <a:spLocks noGrp="1"/>
          </p:cNvSpPr>
          <p:nvPr>
            <p:ph type="ftr" sz="quarter" idx="17"/>
          </p:nvPr>
        </p:nvSpPr>
        <p:spPr/>
        <p:txBody>
          <a:bodyPr/>
          <a:lstStyle/>
          <a:p>
            <a:endParaRPr lang="de-DE"/>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2" name="Slide Number Placeholder 1">
            <a:extLst>
              <a:ext uri="{FF2B5EF4-FFF2-40B4-BE49-F238E27FC236}">
                <a16:creationId xmlns:a16="http://schemas.microsoft.com/office/drawing/2014/main" id="{6DE2800B-24FC-46DB-A18B-E86175602D2C}"/>
              </a:ext>
            </a:extLst>
          </p:cNvPr>
          <p:cNvSpPr>
            <a:spLocks noGrp="1"/>
          </p:cNvSpPr>
          <p:nvPr>
            <p:ph type="sldNum" sz="quarter" idx="18"/>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2831374395"/>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endParaRPr lang="de-DE"/>
          </a:p>
        </p:txBody>
      </p:sp>
      <p:sp>
        <p:nvSpPr>
          <p:cNvPr id="4" name="Footer Placeholder 3"/>
          <p:cNvSpPr>
            <a:spLocks noGrp="1"/>
          </p:cNvSpPr>
          <p:nvPr>
            <p:ph type="ftr" sz="quarter" idx="17"/>
          </p:nvPr>
        </p:nvSpPr>
        <p:spPr/>
        <p:txBody>
          <a:bodyPr/>
          <a:lstStyle/>
          <a:p>
            <a:endParaRPr lang="de-DE"/>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13" name="Chart Placeholder 5"/>
          <p:cNvSpPr>
            <a:spLocks noGrp="1"/>
          </p:cNvSpPr>
          <p:nvPr>
            <p:ph type="chart" sz="quarter" idx="19"/>
          </p:nvPr>
        </p:nvSpPr>
        <p:spPr>
          <a:xfrm>
            <a:off x="4770841" y="1064853"/>
            <a:ext cx="3796897" cy="3269526"/>
          </a:xfrm>
          <a:prstGeom prst="rect">
            <a:avLst/>
          </a:prstGeom>
        </p:spPr>
        <p:txBody>
          <a:bodyPr/>
          <a:lstStyle>
            <a:lvl1pPr marL="0" indent="0">
              <a:lnSpc>
                <a:spcPct val="100000"/>
              </a:lnSpc>
              <a:buNone/>
              <a:defRPr/>
            </a:lvl1pPr>
          </a:lstStyle>
          <a:p>
            <a:r>
              <a:rPr lang="en-US" noProof="0"/>
              <a:t>Click icon to add chart</a:t>
            </a:r>
          </a:p>
        </p:txBody>
      </p:sp>
      <p:sp>
        <p:nvSpPr>
          <p:cNvPr id="14" name="Chart Placeholder 5"/>
          <p:cNvSpPr>
            <a:spLocks noGrp="1"/>
          </p:cNvSpPr>
          <p:nvPr>
            <p:ph type="chart" sz="quarter" idx="15"/>
          </p:nvPr>
        </p:nvSpPr>
        <p:spPr>
          <a:xfrm>
            <a:off x="576262" y="1064853"/>
            <a:ext cx="3796897" cy="3269526"/>
          </a:xfrm>
          <a:prstGeom prst="rect">
            <a:avLst/>
          </a:prstGeom>
        </p:spPr>
        <p:txBody>
          <a:bodyPr/>
          <a:lstStyle>
            <a:lvl1pPr marL="0" indent="0">
              <a:lnSpc>
                <a:spcPct val="100000"/>
              </a:lnSpc>
              <a:buNone/>
              <a:defRPr/>
            </a:lvl1pPr>
          </a:lstStyle>
          <a:p>
            <a:r>
              <a:rPr lang="en-US" noProof="0"/>
              <a:t>Click icon to add chart</a:t>
            </a:r>
          </a:p>
        </p:txBody>
      </p:sp>
      <p:sp>
        <p:nvSpPr>
          <p:cNvPr id="2" name="Slide Number Placeholder 1">
            <a:extLst>
              <a:ext uri="{FF2B5EF4-FFF2-40B4-BE49-F238E27FC236}">
                <a16:creationId xmlns:a16="http://schemas.microsoft.com/office/drawing/2014/main" id="{020C0439-BFBB-47FF-94FA-EC6D2990CD80}"/>
              </a:ext>
            </a:extLst>
          </p:cNvPr>
          <p:cNvSpPr>
            <a:spLocks noGrp="1"/>
          </p:cNvSpPr>
          <p:nvPr>
            <p:ph type="sldNum" sz="quarter" idx="20"/>
          </p:nvPr>
        </p:nvSpPr>
        <p:spPr/>
        <p:txBody>
          <a:bodyPr/>
          <a:lstStyle/>
          <a:p>
            <a:fld id="{82F89014-7F8D-47C1-8D79-17A715C9D2BB}" type="slidenum">
              <a:rPr lang="nl-NL" smtClean="0"/>
              <a:pPr/>
              <a:t>‹#›</a:t>
            </a:fld>
            <a:endParaRPr lang="nl-NL"/>
          </a:p>
        </p:txBody>
      </p:sp>
    </p:spTree>
  </p:cSld>
  <p:clrMapOvr>
    <a:masterClrMapping/>
  </p:clrMapOvr>
  <p:extLst>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hree charts">
    <p:spTree>
      <p:nvGrpSpPr>
        <p:cNvPr id="1" name=""/>
        <p:cNvGrpSpPr/>
        <p:nvPr/>
      </p:nvGrpSpPr>
      <p:grpSpPr>
        <a:xfrm>
          <a:off x="0" y="0"/>
          <a:ext cx="0" cy="0"/>
          <a:chOff x="0" y="0"/>
          <a:chExt cx="0" cy="0"/>
        </a:xfrm>
      </p:grpSpPr>
      <p:sp>
        <p:nvSpPr>
          <p:cNvPr id="6" name="Chart Placeholder 5"/>
          <p:cNvSpPr>
            <a:spLocks noGrp="1"/>
          </p:cNvSpPr>
          <p:nvPr>
            <p:ph type="chart" sz="quarter" idx="15"/>
          </p:nvPr>
        </p:nvSpPr>
        <p:spPr>
          <a:xfrm>
            <a:off x="576263" y="1069185"/>
            <a:ext cx="2480205" cy="3269526"/>
          </a:xfrm>
          <a:prstGeom prst="rect">
            <a:avLst/>
          </a:prstGeom>
        </p:spPr>
        <p:txBody>
          <a:bodyPr/>
          <a:lstStyle>
            <a:lvl1pPr marL="0" indent="0">
              <a:lnSpc>
                <a:spcPct val="100000"/>
              </a:lnSpc>
              <a:buNone/>
              <a:defRPr/>
            </a:lvl1pPr>
          </a:lstStyle>
          <a:p>
            <a:r>
              <a:rPr lang="en-US" noProof="0"/>
              <a:t>Click icon to add chart</a:t>
            </a:r>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6"/>
          </p:nvPr>
        </p:nvSpPr>
        <p:spPr/>
        <p:txBody>
          <a:bodyPr/>
          <a:lstStyle/>
          <a:p>
            <a:endParaRPr lang="de-DE"/>
          </a:p>
        </p:txBody>
      </p:sp>
      <p:sp>
        <p:nvSpPr>
          <p:cNvPr id="4" name="Footer Placeholder 3"/>
          <p:cNvSpPr>
            <a:spLocks noGrp="1"/>
          </p:cNvSpPr>
          <p:nvPr>
            <p:ph type="ftr" sz="quarter" idx="17"/>
          </p:nvPr>
        </p:nvSpPr>
        <p:spPr/>
        <p:txBody>
          <a:bodyPr/>
          <a:lstStyle/>
          <a:p>
            <a:endParaRPr lang="de-DE"/>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8" name="Chart Placeholder 5"/>
          <p:cNvSpPr>
            <a:spLocks noGrp="1"/>
          </p:cNvSpPr>
          <p:nvPr>
            <p:ph type="chart" sz="quarter" idx="18"/>
          </p:nvPr>
        </p:nvSpPr>
        <p:spPr>
          <a:xfrm>
            <a:off x="3331899" y="1069185"/>
            <a:ext cx="2480205" cy="3269526"/>
          </a:xfrm>
          <a:prstGeom prst="rect">
            <a:avLst/>
          </a:prstGeom>
        </p:spPr>
        <p:txBody>
          <a:bodyPr/>
          <a:lstStyle>
            <a:lvl1pPr marL="0" indent="0">
              <a:lnSpc>
                <a:spcPct val="100000"/>
              </a:lnSpc>
              <a:buNone/>
              <a:defRPr/>
            </a:lvl1pPr>
          </a:lstStyle>
          <a:p>
            <a:r>
              <a:rPr lang="en-US" noProof="0"/>
              <a:t>Click icon to add chart</a:t>
            </a:r>
          </a:p>
        </p:txBody>
      </p:sp>
      <p:sp>
        <p:nvSpPr>
          <p:cNvPr id="9" name="Chart Placeholder 5"/>
          <p:cNvSpPr>
            <a:spLocks noGrp="1"/>
          </p:cNvSpPr>
          <p:nvPr>
            <p:ph type="chart" sz="quarter" idx="19"/>
          </p:nvPr>
        </p:nvSpPr>
        <p:spPr>
          <a:xfrm>
            <a:off x="6087533" y="1069185"/>
            <a:ext cx="2480205" cy="3269526"/>
          </a:xfrm>
          <a:prstGeom prst="rect">
            <a:avLst/>
          </a:prstGeom>
        </p:spPr>
        <p:txBody>
          <a:bodyPr/>
          <a:lstStyle>
            <a:lvl1pPr marL="0" indent="0">
              <a:lnSpc>
                <a:spcPct val="100000"/>
              </a:lnSpc>
              <a:buNone/>
              <a:defRPr/>
            </a:lvl1pPr>
          </a:lstStyle>
          <a:p>
            <a:r>
              <a:rPr lang="en-US" noProof="0"/>
              <a:t>Click icon to add chart</a:t>
            </a:r>
          </a:p>
        </p:txBody>
      </p:sp>
      <p:sp>
        <p:nvSpPr>
          <p:cNvPr id="2" name="Slide Number Placeholder 1">
            <a:extLst>
              <a:ext uri="{FF2B5EF4-FFF2-40B4-BE49-F238E27FC236}">
                <a16:creationId xmlns:a16="http://schemas.microsoft.com/office/drawing/2014/main" id="{351F6C02-833A-45E3-A60F-2BA4F947F69F}"/>
              </a:ext>
            </a:extLst>
          </p:cNvPr>
          <p:cNvSpPr>
            <a:spLocks noGrp="1"/>
          </p:cNvSpPr>
          <p:nvPr>
            <p:ph type="sldNum" sz="quarter" idx="20"/>
          </p:nvPr>
        </p:nvSpPr>
        <p:spPr/>
        <p:txBody>
          <a:bodyPr/>
          <a:lstStyle/>
          <a:p>
            <a:fld id="{82F89014-7F8D-47C1-8D79-17A715C9D2BB}" type="slidenum">
              <a:rPr lang="nl-NL" smtClean="0"/>
              <a:pPr/>
              <a:t>‹#›</a:t>
            </a:fld>
            <a:endParaRPr lang="nl-NL"/>
          </a:p>
        </p:txBody>
      </p:sp>
    </p:spTree>
  </p:cSld>
  <p:clrMapOvr>
    <a:masterClrMapping/>
  </p:clrMapOvr>
  <p:extLst>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cxnSp>
        <p:nvCxnSpPr>
          <p:cNvPr id="11" name="Straight Connector 10"/>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7"/>
          </p:nvPr>
        </p:nvSpPr>
        <p:spPr/>
        <p:txBody>
          <a:bodyPr/>
          <a:lstStyle/>
          <a:p>
            <a:endParaRPr lang="de-DE"/>
          </a:p>
        </p:txBody>
      </p:sp>
      <p:sp>
        <p:nvSpPr>
          <p:cNvPr id="6" name="Footer Placeholder 5"/>
          <p:cNvSpPr>
            <a:spLocks noGrp="1"/>
          </p:cNvSpPr>
          <p:nvPr>
            <p:ph type="ftr" sz="quarter" idx="18"/>
          </p:nvPr>
        </p:nvSpPr>
        <p:spPr/>
        <p:txBody>
          <a:bodyPr/>
          <a:lstStyle/>
          <a:p>
            <a:endParaRPr lang="de-DE"/>
          </a:p>
        </p:txBody>
      </p:sp>
      <p:sp>
        <p:nvSpPr>
          <p:cNvPr id="10" name="Table Placeholder 6"/>
          <p:cNvSpPr>
            <a:spLocks noGrp="1"/>
          </p:cNvSpPr>
          <p:nvPr>
            <p:ph type="tbl" sz="quarter" idx="16"/>
          </p:nvPr>
        </p:nvSpPr>
        <p:spPr>
          <a:xfrm>
            <a:off x="576261" y="1064853"/>
            <a:ext cx="7990394" cy="3269526"/>
          </a:xfrm>
          <a:prstGeom prst="rect">
            <a:avLst/>
          </a:prstGeom>
        </p:spPr>
        <p:txBody>
          <a:bodyPr/>
          <a:lstStyle>
            <a:lvl1pPr marL="0" indent="0">
              <a:lnSpc>
                <a:spcPct val="100000"/>
              </a:lnSpc>
              <a:buNone/>
              <a:defRPr/>
            </a:lvl1pPr>
          </a:lstStyle>
          <a:p>
            <a:r>
              <a:rPr lang="en-US" noProof="0"/>
              <a:t>Click icon to add table</a:t>
            </a:r>
          </a:p>
        </p:txBody>
      </p:sp>
      <p:sp>
        <p:nvSpPr>
          <p:cNvPr id="7"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2" name="Slide Number Placeholder 1">
            <a:extLst>
              <a:ext uri="{FF2B5EF4-FFF2-40B4-BE49-F238E27FC236}">
                <a16:creationId xmlns:a16="http://schemas.microsoft.com/office/drawing/2014/main" id="{485098A0-7760-416A-AC9B-C6883CB575CB}"/>
              </a:ext>
            </a:extLst>
          </p:cNvPr>
          <p:cNvSpPr>
            <a:spLocks noGrp="1"/>
          </p:cNvSpPr>
          <p:nvPr>
            <p:ph type="sldNum" sz="quarter" idx="19"/>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782012608"/>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2" name="Text Placeholder 11"/>
          <p:cNvSpPr>
            <a:spLocks noGrp="1"/>
          </p:cNvSpPr>
          <p:nvPr>
            <p:ph type="body" sz="quarter" idx="14" hasCustomPrompt="1"/>
          </p:nvPr>
        </p:nvSpPr>
        <p:spPr>
          <a:xfrm>
            <a:off x="484253" y="4144980"/>
            <a:ext cx="5112709" cy="448866"/>
          </a:xfrm>
          <a:prstGeom prst="rect">
            <a:avLst/>
          </a:prstGeom>
        </p:spPr>
        <p:txBody>
          <a:bodyPr>
            <a:noAutofit/>
          </a:bodyPr>
          <a:lstStyle>
            <a:lvl1pPr marL="0" indent="0">
              <a:lnSpc>
                <a:spcPct val="100000"/>
              </a:lnSpc>
              <a:spcBef>
                <a:spcPts val="0"/>
              </a:spcBef>
              <a:buNone/>
              <a:defRPr sz="1400">
                <a:solidFill>
                  <a:schemeClr val="tx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a:t>Department</a:t>
            </a:r>
            <a:br>
              <a:rPr lang="en-US"/>
            </a:br>
            <a:r>
              <a:rPr lang="en-US"/>
              <a:t>Date</a:t>
            </a:r>
            <a:endParaRPr lang="de-DE"/>
          </a:p>
        </p:txBody>
      </p:sp>
      <p:sp>
        <p:nvSpPr>
          <p:cNvPr id="7" name="TextBox 6"/>
          <p:cNvSpPr txBox="1"/>
          <p:nvPr userDrawn="1"/>
        </p:nvSpPr>
        <p:spPr>
          <a:xfrm>
            <a:off x="469263" y="2014789"/>
            <a:ext cx="3905250" cy="861774"/>
          </a:xfrm>
          <a:prstGeom prst="rect">
            <a:avLst/>
          </a:prstGeom>
          <a:noFill/>
        </p:spPr>
        <p:txBody>
          <a:bodyPr wrap="square" rtlCol="0">
            <a:spAutoFit/>
          </a:bodyPr>
          <a:lstStyle/>
          <a:p>
            <a:r>
              <a:rPr lang="en-US" sz="5000" kern="1200" noProof="0">
                <a:solidFill>
                  <a:schemeClr val="tx1"/>
                </a:solidFill>
                <a:latin typeface="+mj-lt"/>
                <a:ea typeface="+mj-ea"/>
                <a:cs typeface="+mj-cs"/>
              </a:rPr>
              <a:t>Thank you</a:t>
            </a:r>
          </a:p>
        </p:txBody>
      </p:sp>
      <p:pic>
        <p:nvPicPr>
          <p:cNvPr id="9" name="Picture 8">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10" name="Text Placeholder 9"/>
          <p:cNvSpPr>
            <a:spLocks noGrp="1"/>
          </p:cNvSpPr>
          <p:nvPr>
            <p:ph type="body" sz="quarter" idx="13"/>
          </p:nvPr>
        </p:nvSpPr>
        <p:spPr>
          <a:xfrm>
            <a:off x="475841" y="503628"/>
            <a:ext cx="787296" cy="864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spTree>
    <p:extLst>
      <p:ext uri="{BB962C8B-B14F-4D97-AF65-F5344CB8AC3E}">
        <p14:creationId xmlns:p14="http://schemas.microsoft.com/office/powerpoint/2010/main" val="3946097589"/>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orient="horz" pos="373" userDrawn="1">
          <p15:clr>
            <a:srgbClr val="FBAE40"/>
          </p15:clr>
        </p15:guide>
        <p15:guide id="6" pos="5397" userDrawn="1">
          <p15:clr>
            <a:srgbClr val="FBAE40"/>
          </p15:clr>
        </p15:guide>
        <p15:guide id="7" orient="horz" pos="286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dark photo">
    <p:spTree>
      <p:nvGrpSpPr>
        <p:cNvPr id="1" name=""/>
        <p:cNvGrpSpPr/>
        <p:nvPr/>
      </p:nvGrpSpPr>
      <p:grpSpPr>
        <a:xfrm>
          <a:off x="0" y="0"/>
          <a:ext cx="0" cy="0"/>
          <a:chOff x="0" y="0"/>
          <a:chExt cx="0" cy="0"/>
        </a:xfrm>
      </p:grpSpPr>
      <p:sp>
        <p:nvSpPr>
          <p:cNvPr id="14" name="AchtergrondBeeld"/>
          <p:cNvSpPr>
            <a:spLocks noGrp="1"/>
          </p:cNvSpPr>
          <p:nvPr>
            <p:ph type="pic" sz="quarter" idx="15" hasCustomPrompt="1"/>
          </p:nvPr>
        </p:nvSpPr>
        <p:spPr>
          <a:xfrm>
            <a:off x="0" y="0"/>
            <a:ext cx="9144000" cy="5143500"/>
          </a:xfrm>
          <a:prstGeom prst="rect">
            <a:avLst/>
          </a:prstGeom>
          <a:solidFill>
            <a:srgbClr val="3E4043">
              <a:alpha val="14902"/>
            </a:srgbClr>
          </a:solidFill>
        </p:spPr>
        <p:txBody>
          <a:bodyPr>
            <a:normAutofit/>
          </a:bodyPr>
          <a:lstStyle>
            <a:lvl1pPr marL="0" indent="0" algn="r">
              <a:lnSpc>
                <a:spcPct val="100000"/>
              </a:lnSpc>
              <a:buNone/>
              <a:defRPr sz="1600" baseline="0"/>
            </a:lvl1pPr>
          </a:lstStyle>
          <a:p>
            <a:r>
              <a:rPr lang="de-DE"/>
              <a:t>Click on icon to select picture</a:t>
            </a:r>
          </a:p>
        </p:txBody>
      </p:sp>
      <p:sp>
        <p:nvSpPr>
          <p:cNvPr id="12"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nSpc>
                <a:spcPct val="100000"/>
              </a:lnSpc>
              <a:spcBef>
                <a:spcPts val="0"/>
              </a:spcBef>
              <a:buNone/>
              <a:defRPr sz="1300">
                <a:solidFill>
                  <a:schemeClr val="bg1"/>
                </a:solidFill>
              </a:defRPr>
            </a:lvl1pPr>
            <a:lvl2pPr marL="0" indent="0">
              <a:buNone/>
              <a:defRPr sz="1000"/>
            </a:lvl2pPr>
            <a:lvl3pPr marL="0" indent="0">
              <a:buNone/>
              <a:defRPr sz="1000"/>
            </a:lvl3pPr>
            <a:lvl4pPr marL="0" indent="0">
              <a:buNone/>
              <a:defRPr sz="1000"/>
            </a:lvl4pPr>
            <a:lvl5pPr marL="0" indent="0">
              <a:buNone/>
              <a:defRPr sz="1000"/>
            </a:lvl5pPr>
          </a:lstStyle>
          <a:p>
            <a:pPr lvl="0"/>
            <a:r>
              <a:rPr lang="en-US"/>
              <a:t>Month, year</a:t>
            </a:r>
            <a:br>
              <a:rPr lang="en-US"/>
            </a:br>
            <a:r>
              <a:rPr lang="en-US"/>
              <a:t>Name presenter</a:t>
            </a:r>
            <a:endParaRPr lang="de-DE"/>
          </a:p>
        </p:txBody>
      </p:sp>
      <p:sp>
        <p:nvSpPr>
          <p:cNvPr id="17" name="TextBox 16"/>
          <p:cNvSpPr txBox="1"/>
          <p:nvPr userDrawn="1"/>
        </p:nvSpPr>
        <p:spPr>
          <a:xfrm>
            <a:off x="-3556000" y="0"/>
            <a:ext cx="3413125" cy="2492990"/>
          </a:xfrm>
          <a:prstGeom prst="rect">
            <a:avLst/>
          </a:prstGeom>
          <a:solidFill>
            <a:srgbClr val="FFFF99"/>
          </a:solidFill>
        </p:spPr>
        <p:txBody>
          <a:bodyPr wrap="square" rtlCol="0">
            <a:spAutoFit/>
          </a:bodyPr>
          <a:lstStyle/>
          <a:p>
            <a:pPr defTabSz="914400"/>
            <a:r>
              <a:rPr lang="en-US" sz="1200">
                <a:solidFill>
                  <a:srgbClr val="333333"/>
                </a:solidFill>
                <a:latin typeface="Arial"/>
                <a:cs typeface="Arial"/>
              </a:rPr>
              <a:t>IMPORTANT!!  </a:t>
            </a:r>
          </a:p>
          <a:p>
            <a:pPr defTabSz="914400"/>
            <a:endParaRPr lang="en-US" sz="1200">
              <a:solidFill>
                <a:srgbClr val="333333"/>
              </a:solidFill>
              <a:latin typeface="Arial"/>
              <a:cs typeface="Arial"/>
            </a:endParaRPr>
          </a:p>
          <a:p>
            <a:pPr defTabSz="914400"/>
            <a:r>
              <a:rPr lang="en-US" sz="1200">
                <a:solidFill>
                  <a:srgbClr val="333333"/>
                </a:solidFill>
                <a:latin typeface="Arial"/>
                <a:cs typeface="Arial"/>
              </a:rPr>
              <a:t>If you insert or change the picture, select it, click right and choose </a:t>
            </a:r>
            <a:r>
              <a:rPr lang="en-US" sz="1200">
                <a:solidFill>
                  <a:schemeClr val="accent2"/>
                </a:solidFill>
                <a:latin typeface="Arial"/>
                <a:cs typeface="Arial"/>
              </a:rPr>
              <a:t>Send to back</a:t>
            </a:r>
            <a:r>
              <a:rPr lang="en-US" sz="1200">
                <a:solidFill>
                  <a:srgbClr val="333333"/>
                </a:solidFill>
                <a:latin typeface="Arial"/>
                <a:cs typeface="Arial"/>
              </a:rPr>
              <a:t> from the right click menu to make the logo and text visible.</a:t>
            </a:r>
          </a:p>
          <a:p>
            <a:pPr defTabSz="914400"/>
            <a:endParaRPr lang="en-US" sz="1200">
              <a:solidFill>
                <a:srgbClr val="333333"/>
              </a:solidFill>
              <a:latin typeface="Arial"/>
              <a:cs typeface="Arial"/>
            </a:endParaRPr>
          </a:p>
          <a:p>
            <a:pPr defTabSz="914400"/>
            <a:endParaRPr lang="en-US" sz="1200">
              <a:solidFill>
                <a:srgbClr val="333333"/>
              </a:solidFill>
              <a:latin typeface="Arial"/>
              <a:cs typeface="Arial"/>
            </a:endParaRPr>
          </a:p>
          <a:p>
            <a:pPr defTabSz="914400"/>
            <a:r>
              <a:rPr lang="en-US" sz="1200" baseline="0">
                <a:solidFill>
                  <a:srgbClr val="333333"/>
                </a:solidFill>
                <a:latin typeface="Arial"/>
                <a:cs typeface="Arial"/>
              </a:rPr>
              <a:t>To make you slides look as sophisticated and contemporary as possible, the easiest way is to use the guides to align text, graphs and images. Activate your GUIDES under the VIEW menu item. </a:t>
            </a:r>
            <a:endParaRPr lang="en-US" sz="1200">
              <a:solidFill>
                <a:srgbClr val="333333"/>
              </a:solidFill>
              <a:latin typeface="Arial"/>
              <a:cs typeface="Arial"/>
            </a:endParaRPr>
          </a:p>
        </p:txBody>
      </p:sp>
      <p:sp>
        <p:nvSpPr>
          <p:cNvPr id="20"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chemeClr val="bg1"/>
                </a:solidFill>
              </a:defRPr>
            </a:lvl1pPr>
          </a:lstStyle>
          <a:p>
            <a:r>
              <a:rPr lang="en-US" noProof="0"/>
              <a:t>Click to edit title max over 2x lines</a:t>
            </a:r>
          </a:p>
        </p:txBody>
      </p:sp>
      <p:sp>
        <p:nvSpPr>
          <p:cNvPr id="21" name="Text Placeholder 6"/>
          <p:cNvSpPr>
            <a:spLocks noGrp="1"/>
          </p:cNvSpPr>
          <p:nvPr>
            <p:ph type="body" sz="quarter" idx="16" hasCustomPrompt="1"/>
          </p:nvPr>
        </p:nvSpPr>
        <p:spPr>
          <a:xfrm>
            <a:off x="475841" y="3488267"/>
            <a:ext cx="5112709" cy="762000"/>
          </a:xfrm>
          <a:prstGeom prst="rect">
            <a:avLst/>
          </a:prstGeom>
        </p:spPr>
        <p:txBody>
          <a:bodyPr>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a:t>Subtitle</a:t>
            </a:r>
            <a:endParaRPr lang="de-DE"/>
          </a:p>
        </p:txBody>
      </p:sp>
      <p:sp>
        <p:nvSpPr>
          <p:cNvPr id="13" name="Text Placeholder 9"/>
          <p:cNvSpPr>
            <a:spLocks noGrp="1"/>
          </p:cNvSpPr>
          <p:nvPr>
            <p:ph type="body" sz="quarter" idx="13" hasCustomPrompt="1"/>
          </p:nvPr>
        </p:nvSpPr>
        <p:spPr>
          <a:xfrm>
            <a:off x="475841" y="503628"/>
            <a:ext cx="788400" cy="864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txBody>
          <a:bodyPr>
            <a:normAutofit/>
          </a:bodyPr>
          <a:lstStyle>
            <a:lvl1pPr>
              <a:defRPr sz="100">
                <a:solidFill>
                  <a:schemeClr val="bg1"/>
                </a:solidFill>
              </a:defRPr>
            </a:lvl1pPr>
          </a:lstStyle>
          <a:p>
            <a:pPr lvl="0"/>
            <a:r>
              <a:rPr lang="en-US"/>
              <a:t>Edit Master text styles v</a:t>
            </a: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3556000" y="2679700"/>
            <a:ext cx="3413125" cy="2307701"/>
          </a:xfrm>
          <a:prstGeom prst="rect">
            <a:avLst/>
          </a:prstGeom>
        </p:spPr>
      </p:pic>
    </p:spTree>
    <p:extLst>
      <p:ext uri="{BB962C8B-B14F-4D97-AF65-F5344CB8AC3E}">
        <p14:creationId xmlns:p14="http://schemas.microsoft.com/office/powerpoint/2010/main" val="899294975"/>
      </p:ext>
    </p:extLst>
  </p:cSld>
  <p:clrMapOvr>
    <a:masterClrMapping/>
  </p:clrMapOvr>
  <p:extLst>
    <p:ext uri="{DCECCB84-F9BA-43D5-87BE-67443E8EF086}">
      <p15:sldGuideLst xmlns:p15="http://schemas.microsoft.com/office/powerpoint/2012/main">
        <p15:guide id="1" orient="horz" pos="373" userDrawn="1">
          <p15:clr>
            <a:srgbClr val="FBAE40"/>
          </p15:clr>
        </p15:guide>
        <p15:guide id="2" orient="horz" pos="2867" userDrawn="1">
          <p15:clr>
            <a:srgbClr val="FBAE40"/>
          </p15:clr>
        </p15:guide>
        <p15:guide id="3" pos="363" userDrawn="1">
          <p15:clr>
            <a:srgbClr val="FBAE40"/>
          </p15:clr>
        </p15:guide>
        <p15:guide id="4" pos="2699" userDrawn="1">
          <p15:clr>
            <a:srgbClr val="FBAE40"/>
          </p15:clr>
        </p15:guide>
        <p15:guide id="5" pos="2880" userDrawn="1">
          <p15:clr>
            <a:srgbClr val="FBAE40"/>
          </p15:clr>
        </p15:guide>
        <p15:guide id="6" pos="3061" userDrawn="1">
          <p15:clr>
            <a:srgbClr val="FBAE40"/>
          </p15:clr>
        </p15:guide>
        <p15:guide id="7" pos="53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in title slide with subtitle">
    <p:spTree>
      <p:nvGrpSpPr>
        <p:cNvPr id="1" name=""/>
        <p:cNvGrpSpPr/>
        <p:nvPr/>
      </p:nvGrpSpPr>
      <p:grpSpPr>
        <a:xfrm>
          <a:off x="0" y="0"/>
          <a:ext cx="0" cy="0"/>
          <a:chOff x="0" y="0"/>
          <a:chExt cx="0" cy="0"/>
        </a:xfrm>
      </p:grpSpPr>
      <p:sp>
        <p:nvSpPr>
          <p:cNvPr id="18"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gn="l">
              <a:lnSpc>
                <a:spcPct val="100000"/>
              </a:lnSpc>
              <a:spcBef>
                <a:spcPts val="0"/>
              </a:spcBef>
              <a:buFont typeface="Arial" charset="0"/>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a:t>Month, year</a:t>
            </a:r>
            <a:br>
              <a:rPr lang="en-US"/>
            </a:br>
            <a:r>
              <a:rPr lang="en-US"/>
              <a:t>Name presenter</a:t>
            </a:r>
            <a:endParaRPr lang="de-DE"/>
          </a:p>
        </p:txBody>
      </p:sp>
      <p:sp>
        <p:nvSpPr>
          <p:cNvPr id="8"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rgbClr val="53565A"/>
                </a:solidFill>
              </a:defRPr>
            </a:lvl1pPr>
          </a:lstStyle>
          <a:p>
            <a:r>
              <a:rPr lang="en-US" noProof="0"/>
              <a:t>Click to edit title max over 2x lines</a:t>
            </a:r>
          </a:p>
        </p:txBody>
      </p:sp>
      <p:sp>
        <p:nvSpPr>
          <p:cNvPr id="10" name="Text Placeholder 6"/>
          <p:cNvSpPr>
            <a:spLocks noGrp="1"/>
          </p:cNvSpPr>
          <p:nvPr>
            <p:ph type="body" sz="quarter" idx="16" hasCustomPrompt="1"/>
          </p:nvPr>
        </p:nvSpPr>
        <p:spPr>
          <a:xfrm>
            <a:off x="475841" y="3488267"/>
            <a:ext cx="5112709" cy="762000"/>
          </a:xfrm>
          <a:prstGeom prst="rect">
            <a:avLst/>
          </a:prstGeom>
        </p:spPr>
        <p:txBody>
          <a:bodyPr>
            <a:normAutofit/>
          </a:bodyPr>
          <a:lstStyle>
            <a:lvl1pPr marL="0" indent="0">
              <a:lnSpc>
                <a:spcPct val="100000"/>
              </a:lnSpc>
              <a:buNone/>
              <a:defRPr sz="2000">
                <a:solidFill>
                  <a:srgbClr val="FF6C00"/>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a:t>Subtitle</a:t>
            </a:r>
            <a:endParaRPr lang="de-DE"/>
          </a:p>
        </p:txBody>
      </p:sp>
      <p:pic>
        <p:nvPicPr>
          <p:cNvPr id="7" name="Picture 6">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12" name="Text Placeholder 9"/>
          <p:cNvSpPr>
            <a:spLocks noGrp="1"/>
          </p:cNvSpPr>
          <p:nvPr>
            <p:ph type="body" sz="quarter" idx="13"/>
          </p:nvPr>
        </p:nvSpPr>
        <p:spPr>
          <a:xfrm>
            <a:off x="475841" y="503628"/>
            <a:ext cx="787296" cy="864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spTree>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title slide">
    <p:spTree>
      <p:nvGrpSpPr>
        <p:cNvPr id="1" name=""/>
        <p:cNvGrpSpPr/>
        <p:nvPr/>
      </p:nvGrpSpPr>
      <p:grpSpPr>
        <a:xfrm>
          <a:off x="0" y="0"/>
          <a:ext cx="0" cy="0"/>
          <a:chOff x="0" y="0"/>
          <a:chExt cx="0" cy="0"/>
        </a:xfrm>
      </p:grpSpPr>
      <p:sp>
        <p:nvSpPr>
          <p:cNvPr id="18" name="Text Placeholder 11"/>
          <p:cNvSpPr>
            <a:spLocks noGrp="1"/>
          </p:cNvSpPr>
          <p:nvPr>
            <p:ph type="body" sz="quarter" idx="14" hasCustomPrompt="1"/>
          </p:nvPr>
        </p:nvSpPr>
        <p:spPr>
          <a:xfrm>
            <a:off x="475841" y="4326324"/>
            <a:ext cx="5112709" cy="490001"/>
          </a:xfrm>
          <a:prstGeom prst="rect">
            <a:avLst/>
          </a:prstGeom>
        </p:spPr>
        <p:txBody>
          <a:bodyPr>
            <a:normAutofit/>
          </a:bodyPr>
          <a:lstStyle>
            <a:lvl1pPr marL="0" indent="0" algn="l">
              <a:lnSpc>
                <a:spcPct val="100000"/>
              </a:lnSpc>
              <a:spcBef>
                <a:spcPts val="0"/>
              </a:spcBef>
              <a:buFont typeface="Arial" charset="0"/>
              <a:buNone/>
              <a:defRPr sz="1300"/>
            </a:lvl1pPr>
            <a:lvl2pPr marL="0" indent="0">
              <a:buNone/>
              <a:defRPr sz="1000"/>
            </a:lvl2pPr>
            <a:lvl3pPr marL="0" indent="0">
              <a:buNone/>
              <a:defRPr sz="1000"/>
            </a:lvl3pPr>
            <a:lvl4pPr marL="0" indent="0">
              <a:buNone/>
              <a:defRPr sz="1000"/>
            </a:lvl4pPr>
            <a:lvl5pPr marL="0" indent="0">
              <a:buNone/>
              <a:defRPr sz="1000"/>
            </a:lvl5pPr>
          </a:lstStyle>
          <a:p>
            <a:pPr lvl="0"/>
            <a:r>
              <a:rPr lang="en-US"/>
              <a:t>Month, year</a:t>
            </a:r>
            <a:br>
              <a:rPr lang="en-US"/>
            </a:br>
            <a:r>
              <a:rPr lang="en-US"/>
              <a:t>Name presenter</a:t>
            </a:r>
            <a:endParaRPr lang="de-DE"/>
          </a:p>
        </p:txBody>
      </p:sp>
      <p:sp>
        <p:nvSpPr>
          <p:cNvPr id="19" name="Title 1"/>
          <p:cNvSpPr>
            <a:spLocks noGrp="1"/>
          </p:cNvSpPr>
          <p:nvPr>
            <p:ph type="ctrTitle" hasCustomPrompt="1"/>
          </p:nvPr>
        </p:nvSpPr>
        <p:spPr>
          <a:xfrm>
            <a:off x="475841" y="1659467"/>
            <a:ext cx="5112709" cy="1744133"/>
          </a:xfrm>
          <a:prstGeom prst="rect">
            <a:avLst/>
          </a:prstGeom>
        </p:spPr>
        <p:txBody>
          <a:bodyPr anchor="t" anchorCtr="0">
            <a:normAutofit/>
          </a:bodyPr>
          <a:lstStyle>
            <a:lvl1pPr algn="l">
              <a:lnSpc>
                <a:spcPct val="100000"/>
              </a:lnSpc>
              <a:defRPr sz="3800">
                <a:solidFill>
                  <a:srgbClr val="53565A"/>
                </a:solidFill>
              </a:defRPr>
            </a:lvl1pPr>
          </a:lstStyle>
          <a:p>
            <a:r>
              <a:rPr lang="en-US" noProof="0"/>
              <a:t>Click to edit title max over 2x lines</a:t>
            </a:r>
          </a:p>
        </p:txBody>
      </p:sp>
      <p:pic>
        <p:nvPicPr>
          <p:cNvPr id="7" name="Picture 6">
            <a:extLst>
              <a:ext uri="{FF2B5EF4-FFF2-40B4-BE49-F238E27FC236}">
                <a16:creationId xmlns:a16="http://schemas.microsoft.com/office/drawing/2014/main" id="{8ED1E7E9-0B74-D54C-8C9A-067E1D0C0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4178" y="1283678"/>
            <a:ext cx="3859822" cy="3859822"/>
          </a:xfrm>
          <a:prstGeom prst="rect">
            <a:avLst/>
          </a:prstGeom>
        </p:spPr>
      </p:pic>
      <p:sp>
        <p:nvSpPr>
          <p:cNvPr id="9" name="Text Placeholder 9"/>
          <p:cNvSpPr>
            <a:spLocks noGrp="1"/>
          </p:cNvSpPr>
          <p:nvPr>
            <p:ph type="body" sz="quarter" idx="13"/>
          </p:nvPr>
        </p:nvSpPr>
        <p:spPr>
          <a:xfrm>
            <a:off x="475841" y="503628"/>
            <a:ext cx="787296" cy="864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txBody>
          <a:bodyPr>
            <a:noAutofit/>
          </a:bodyPr>
          <a:lstStyle>
            <a:lvl1pPr>
              <a:defRPr sz="100"/>
            </a:lvl1pPr>
          </a:lstStyle>
          <a:p>
            <a:pPr lvl="0"/>
            <a:r>
              <a:rPr lang="en-US"/>
              <a:t>Edit Master text styles</a:t>
            </a:r>
          </a:p>
        </p:txBody>
      </p:sp>
    </p:spTree>
    <p:extLst>
      <p:ext uri="{BB962C8B-B14F-4D97-AF65-F5344CB8AC3E}">
        <p14:creationId xmlns:p14="http://schemas.microsoft.com/office/powerpoint/2010/main" val="2417716279"/>
      </p:ext>
    </p:extLst>
  </p:cSld>
  <p:clrMapOvr>
    <a:masterClrMapping/>
  </p:clrMapOvr>
  <p:extLst>
    <p:ext uri="{DCECCB84-F9BA-43D5-87BE-67443E8EF086}">
      <p15:sldGuideLst xmlns:p15="http://schemas.microsoft.com/office/powerpoint/2012/main">
        <p15:guide id="1" pos="363" userDrawn="1">
          <p15:clr>
            <a:srgbClr val="FBAE40"/>
          </p15:clr>
        </p15:guide>
        <p15:guide id="2" pos="2699" userDrawn="1">
          <p15:clr>
            <a:srgbClr val="FBAE40"/>
          </p15:clr>
        </p15:guide>
        <p15:guide id="3" pos="2880"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86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 y="-431800"/>
            <a:ext cx="9138993" cy="1229461"/>
          </a:xfrm>
          <a:prstGeom prst="rect">
            <a:avLst/>
          </a:prstGeom>
        </p:spPr>
      </p:pic>
      <p:sp>
        <p:nvSpPr>
          <p:cNvPr id="7" name="Text Placeholder 6"/>
          <p:cNvSpPr>
            <a:spLocks noGrp="1"/>
          </p:cNvSpPr>
          <p:nvPr>
            <p:ph type="body" sz="quarter" idx="15" hasCustomPrompt="1"/>
          </p:nvPr>
        </p:nvSpPr>
        <p:spPr>
          <a:xfrm>
            <a:off x="1084593" y="1215416"/>
            <a:ext cx="6974815" cy="1413483"/>
          </a:xfrm>
          <a:prstGeom prst="rect">
            <a:avLst/>
          </a:prstGeom>
        </p:spPr>
        <p:txBody>
          <a:bodyPr anchor="b">
            <a:noAutofit/>
          </a:bodyPr>
          <a:lstStyle>
            <a:lvl1pPr marL="0" indent="0" algn="ctr">
              <a:lnSpc>
                <a:spcPct val="100000"/>
              </a:lnSpc>
              <a:buNone/>
              <a:defRPr sz="4000">
                <a:solidFill>
                  <a:schemeClr val="tx1"/>
                </a:solidFill>
              </a:defRPr>
            </a:lvl1pPr>
            <a:lvl2pPr marL="342900" indent="0">
              <a:lnSpc>
                <a:spcPts val="3600"/>
              </a:lnSpc>
              <a:buNone/>
              <a:defRPr sz="3000">
                <a:solidFill>
                  <a:srgbClr val="FF6C00"/>
                </a:solidFill>
              </a:defRPr>
            </a:lvl2pPr>
            <a:lvl3pPr marL="685800" indent="0">
              <a:lnSpc>
                <a:spcPts val="3600"/>
              </a:lnSpc>
              <a:buNone/>
              <a:defRPr sz="3000">
                <a:solidFill>
                  <a:srgbClr val="FF6C00"/>
                </a:solidFill>
              </a:defRPr>
            </a:lvl3pPr>
            <a:lvl4pPr marL="1028700" indent="0">
              <a:lnSpc>
                <a:spcPts val="3600"/>
              </a:lnSpc>
              <a:buNone/>
              <a:defRPr sz="3000">
                <a:solidFill>
                  <a:srgbClr val="FF6C00"/>
                </a:solidFill>
              </a:defRPr>
            </a:lvl4pPr>
            <a:lvl5pPr marL="1371600" indent="0">
              <a:lnSpc>
                <a:spcPts val="3600"/>
              </a:lnSpc>
              <a:buNone/>
              <a:defRPr sz="3000">
                <a:solidFill>
                  <a:srgbClr val="FF6C00"/>
                </a:solidFill>
              </a:defRPr>
            </a:lvl5pPr>
          </a:lstStyle>
          <a:p>
            <a:pPr lvl="0"/>
            <a:r>
              <a:rPr lang="en-US"/>
              <a:t>Click to edit title</a:t>
            </a:r>
            <a:br>
              <a:rPr lang="en-US"/>
            </a:br>
            <a:r>
              <a:rPr lang="en-US"/>
              <a:t>max over 2 lines</a:t>
            </a:r>
            <a:endParaRPr lang="de-DE"/>
          </a:p>
        </p:txBody>
      </p:sp>
      <p:sp>
        <p:nvSpPr>
          <p:cNvPr id="9" name="Title 1"/>
          <p:cNvSpPr>
            <a:spLocks noGrp="1"/>
          </p:cNvSpPr>
          <p:nvPr>
            <p:ph type="title" hasCustomPrompt="1"/>
          </p:nvPr>
        </p:nvSpPr>
        <p:spPr>
          <a:xfrm>
            <a:off x="1084593" y="2641599"/>
            <a:ext cx="6974815" cy="660401"/>
          </a:xfrm>
        </p:spPr>
        <p:txBody>
          <a:bodyPr anchor="t">
            <a:noAutofit/>
          </a:bodyPr>
          <a:lstStyle>
            <a:lvl1pPr algn="ctr">
              <a:lnSpc>
                <a:spcPct val="100000"/>
              </a:lnSpc>
              <a:defRPr sz="2000">
                <a:solidFill>
                  <a:schemeClr val="tx2"/>
                </a:solidFill>
              </a:defRPr>
            </a:lvl1pPr>
          </a:lstStyle>
          <a:p>
            <a:r>
              <a:rPr lang="en-US"/>
              <a:t>Subtitle</a:t>
            </a:r>
            <a:endParaRPr lang="de-DE"/>
          </a:p>
        </p:txBody>
      </p:sp>
      <p:sp>
        <p:nvSpPr>
          <p:cNvPr id="6" name="Date Placeholder 5">
            <a:extLst>
              <a:ext uri="{FF2B5EF4-FFF2-40B4-BE49-F238E27FC236}">
                <a16:creationId xmlns:a16="http://schemas.microsoft.com/office/drawing/2014/main" id="{D6C0D160-5CCF-4C6C-9BAA-0B0555E6C4AD}"/>
              </a:ext>
            </a:extLst>
          </p:cNvPr>
          <p:cNvSpPr>
            <a:spLocks noGrp="1"/>
          </p:cNvSpPr>
          <p:nvPr>
            <p:ph type="dt" sz="half" idx="16"/>
          </p:nvPr>
        </p:nvSpPr>
        <p:spPr/>
        <p:txBody>
          <a:bodyPr/>
          <a:lstStyle/>
          <a:p>
            <a:endParaRPr lang="de-DE"/>
          </a:p>
        </p:txBody>
      </p:sp>
      <p:sp>
        <p:nvSpPr>
          <p:cNvPr id="8" name="Footer Placeholder 7">
            <a:extLst>
              <a:ext uri="{FF2B5EF4-FFF2-40B4-BE49-F238E27FC236}">
                <a16:creationId xmlns:a16="http://schemas.microsoft.com/office/drawing/2014/main" id="{3CB0E911-F2B6-478B-8A97-EB18BF897FAD}"/>
              </a:ext>
            </a:extLst>
          </p:cNvPr>
          <p:cNvSpPr>
            <a:spLocks noGrp="1"/>
          </p:cNvSpPr>
          <p:nvPr>
            <p:ph type="ftr" sz="quarter" idx="17"/>
          </p:nvPr>
        </p:nvSpPr>
        <p:spPr/>
        <p:txBody>
          <a:bodyPr/>
          <a:lstStyle/>
          <a:p>
            <a:endParaRPr lang="de-DE"/>
          </a:p>
        </p:txBody>
      </p:sp>
      <p:sp>
        <p:nvSpPr>
          <p:cNvPr id="10" name="Slide Number Placeholder 9">
            <a:extLst>
              <a:ext uri="{FF2B5EF4-FFF2-40B4-BE49-F238E27FC236}">
                <a16:creationId xmlns:a16="http://schemas.microsoft.com/office/drawing/2014/main" id="{147DC600-2DDF-4F7B-98E7-0440C166B8D4}"/>
              </a:ext>
            </a:extLst>
          </p:cNvPr>
          <p:cNvSpPr>
            <a:spLocks noGrp="1"/>
          </p:cNvSpPr>
          <p:nvPr>
            <p:ph type="sldNum" sz="quarter" idx="18"/>
          </p:nvPr>
        </p:nvSpPr>
        <p:spPr/>
        <p:txBody>
          <a:bodyPr/>
          <a:lstStyle/>
          <a:p>
            <a:fld id="{82F89014-7F8D-47C1-8D79-17A715C9D2BB}"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Agenda</a:t>
            </a:r>
            <a:endParaRPr lang="de-DE"/>
          </a:p>
        </p:txBody>
      </p:sp>
      <p:cxnSp>
        <p:nvCxnSpPr>
          <p:cNvPr id="10" name="Straight Connector 9"/>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4"/>
          </p:nvPr>
        </p:nvSpPr>
        <p:spPr/>
        <p:txBody>
          <a:bodyPr/>
          <a:lstStyle/>
          <a:p>
            <a:endParaRPr lang="de-DE"/>
          </a:p>
        </p:txBody>
      </p:sp>
      <p:sp>
        <p:nvSpPr>
          <p:cNvPr id="6" name="Footer Placeholder 5"/>
          <p:cNvSpPr>
            <a:spLocks noGrp="1"/>
          </p:cNvSpPr>
          <p:nvPr>
            <p:ph type="ftr" sz="quarter" idx="15"/>
          </p:nvPr>
        </p:nvSpPr>
        <p:spPr/>
        <p:txBody>
          <a:bodyPr/>
          <a:lstStyle/>
          <a:p>
            <a:endParaRPr lang="de-DE"/>
          </a:p>
        </p:txBody>
      </p:sp>
      <p:sp>
        <p:nvSpPr>
          <p:cNvPr id="18" name="Text Placeholder 1"/>
          <p:cNvSpPr>
            <a:spLocks noGrp="1"/>
          </p:cNvSpPr>
          <p:nvPr>
            <p:ph type="body" sz="quarter" idx="13"/>
          </p:nvPr>
        </p:nvSpPr>
        <p:spPr>
          <a:xfrm>
            <a:off x="576262" y="1064853"/>
            <a:ext cx="7991475" cy="3264797"/>
          </a:xfrm>
          <a:prstGeom prst="rect">
            <a:avLst/>
          </a:prstGeom>
        </p:spPr>
        <p:txBody>
          <a:bodyPr vert="horz" lIns="91440" tIns="0" rIns="91440" bIns="45720" rtlCol="0">
            <a:normAutofit/>
          </a:bodyPr>
          <a:lstStyle>
            <a:lvl1pPr>
              <a:defRPr lang="en-GB" dirty="0"/>
            </a:lvl1pPr>
          </a:lstStyle>
          <a:p>
            <a:pPr marL="285750" lvl="0" indent="-285750">
              <a:lnSpc>
                <a:spcPct val="100000"/>
              </a:lnSpc>
            </a:pPr>
            <a:endParaRPr lang="en-GB"/>
          </a:p>
        </p:txBody>
      </p:sp>
      <p:sp>
        <p:nvSpPr>
          <p:cNvPr id="3" name="Slide Number Placeholder 2">
            <a:extLst>
              <a:ext uri="{FF2B5EF4-FFF2-40B4-BE49-F238E27FC236}">
                <a16:creationId xmlns:a16="http://schemas.microsoft.com/office/drawing/2014/main" id="{4F65E84C-FE9B-4764-A960-BB43EADB127A}"/>
              </a:ext>
            </a:extLst>
          </p:cNvPr>
          <p:cNvSpPr>
            <a:spLocks noGrp="1"/>
          </p:cNvSpPr>
          <p:nvPr>
            <p:ph type="sldNum" sz="quarter" idx="16"/>
          </p:nvPr>
        </p:nvSpPr>
        <p:spPr/>
        <p:txBody>
          <a:bodyPr/>
          <a:lstStyle/>
          <a:p>
            <a:fld id="{82F89014-7F8D-47C1-8D79-17A715C9D2BB}" type="slidenum">
              <a:rPr lang="nl-NL" smtClean="0"/>
              <a:pPr/>
              <a:t>‹#›</a:t>
            </a:fld>
            <a:endParaRPr lang="nl-NL"/>
          </a:p>
        </p:txBody>
      </p:sp>
    </p:spTree>
    <p:extLst>
      <p:ext uri="{BB962C8B-B14F-4D97-AF65-F5344CB8AC3E}">
        <p14:creationId xmlns:p14="http://schemas.microsoft.com/office/powerpoint/2010/main" val="1262608357"/>
      </p:ext>
    </p:extLst>
  </p:cSld>
  <p:clrMapOvr>
    <a:masterClrMapping/>
  </p:clrMapOvr>
  <p:extLst>
    <p:ext uri="{DCECCB84-F9BA-43D5-87BE-67443E8EF086}">
      <p15:sldGuideLst xmlns:p15="http://schemas.microsoft.com/office/powerpoint/2012/main">
        <p15:guide id="1" pos="363" userDrawn="1">
          <p15:clr>
            <a:srgbClr val="FBAE40"/>
          </p15:clr>
        </p15:guide>
        <p15:guide id="2" pos="2880" userDrawn="1">
          <p15:clr>
            <a:srgbClr val="FBAE40"/>
          </p15:clr>
        </p15:guide>
        <p15:guide id="3" pos="2699" userDrawn="1">
          <p15:clr>
            <a:srgbClr val="FBAE40"/>
          </p15:clr>
        </p15:guide>
        <p15:guide id="4" pos="3061" userDrawn="1">
          <p15:clr>
            <a:srgbClr val="FBAE40"/>
          </p15:clr>
        </p15:guide>
        <p15:guide id="5" pos="5397" userDrawn="1">
          <p15:clr>
            <a:srgbClr val="FBAE40"/>
          </p15:clr>
        </p15:guide>
        <p15:guide id="6" orient="horz" pos="373" userDrawn="1">
          <p15:clr>
            <a:srgbClr val="FBAE40"/>
          </p15:clr>
        </p15:guide>
        <p15:guide id="7" orient="horz" pos="279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4" name="Straight Connector 13"/>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5"/>
          </p:nvPr>
        </p:nvSpPr>
        <p:spPr/>
        <p:txBody>
          <a:bodyPr/>
          <a:lstStyle/>
          <a:p>
            <a:endParaRPr lang="de-DE"/>
          </a:p>
        </p:txBody>
      </p:sp>
      <p:sp>
        <p:nvSpPr>
          <p:cNvPr id="5" name="Footer Placeholder 4"/>
          <p:cNvSpPr>
            <a:spLocks noGrp="1"/>
          </p:cNvSpPr>
          <p:nvPr>
            <p:ph type="ftr" sz="quarter" idx="16"/>
          </p:nvPr>
        </p:nvSpPr>
        <p:spPr/>
        <p:txBody>
          <a:bodyPr/>
          <a:lstStyle/>
          <a:p>
            <a:endParaRPr lang="de-DE"/>
          </a:p>
        </p:txBody>
      </p:sp>
      <p:sp>
        <p:nvSpPr>
          <p:cNvPr id="8"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2" name="Slide Number Placeholder 1">
            <a:extLst>
              <a:ext uri="{FF2B5EF4-FFF2-40B4-BE49-F238E27FC236}">
                <a16:creationId xmlns:a16="http://schemas.microsoft.com/office/drawing/2014/main" id="{78B0AF57-6489-4E23-A94F-ACEA854E5506}"/>
              </a:ext>
            </a:extLst>
          </p:cNvPr>
          <p:cNvSpPr>
            <a:spLocks noGrp="1"/>
          </p:cNvSpPr>
          <p:nvPr>
            <p:ph type="sldNum" sz="quarter" idx="17"/>
          </p:nvPr>
        </p:nvSpPr>
        <p:spPr/>
        <p:txBody>
          <a:bodyPr/>
          <a:lstStyle/>
          <a:p>
            <a:fld id="{82F89014-7F8D-47C1-8D79-17A715C9D2BB}" type="slidenum">
              <a:rPr lang="nl-NL" smtClean="0"/>
              <a:pPr/>
              <a:t>‹#›</a:t>
            </a:fld>
            <a:endParaRPr lang="nl-NL"/>
          </a:p>
        </p:txBody>
      </p:sp>
    </p:spTree>
  </p:cSld>
  <p:clrMapOvr>
    <a:masterClrMapping/>
  </p:clrMapOvr>
  <p:extLst>
    <p:ext uri="{DCECCB84-F9BA-43D5-87BE-67443E8EF086}">
      <p15:sldGuideLst xmlns:p15="http://schemas.microsoft.com/office/powerpoint/2012/main">
        <p15:guide id="1" pos="363">
          <p15:clr>
            <a:srgbClr val="FBAE40"/>
          </p15:clr>
        </p15:guide>
        <p15:guide id="2" pos="2880">
          <p15:clr>
            <a:srgbClr val="FBAE40"/>
          </p15:clr>
        </p15:guide>
        <p15:guide id="3" pos="2699">
          <p15:clr>
            <a:srgbClr val="FBAE40"/>
          </p15:clr>
        </p15:guide>
        <p15:guide id="4" pos="3061">
          <p15:clr>
            <a:srgbClr val="FBAE40"/>
          </p15:clr>
        </p15:guide>
        <p15:guide id="5" pos="5397">
          <p15:clr>
            <a:srgbClr val="FBAE40"/>
          </p15:clr>
        </p15:guide>
        <p15:guide id="7" orient="horz" pos="286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cxnSp>
        <p:nvCxnSpPr>
          <p:cNvPr id="13" name="Straight Connector 12"/>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4"/>
          </p:nvPr>
        </p:nvSpPr>
        <p:spPr/>
        <p:txBody>
          <a:bodyPr/>
          <a:lstStyle/>
          <a:p>
            <a:endParaRPr lang="de-DE"/>
          </a:p>
        </p:txBody>
      </p:sp>
      <p:sp>
        <p:nvSpPr>
          <p:cNvPr id="8" name="Footer Placeholder 7"/>
          <p:cNvSpPr>
            <a:spLocks noGrp="1"/>
          </p:cNvSpPr>
          <p:nvPr>
            <p:ph type="ftr" sz="quarter" idx="15"/>
          </p:nvPr>
        </p:nvSpPr>
        <p:spPr/>
        <p:txBody>
          <a:bodyPr/>
          <a:lstStyle/>
          <a:p>
            <a:endParaRPr lang="de-DE"/>
          </a:p>
        </p:txBody>
      </p:sp>
      <p:sp>
        <p:nvSpPr>
          <p:cNvPr id="10" name="Title 1"/>
          <p:cNvSpPr>
            <a:spLocks noGrp="1"/>
          </p:cNvSpPr>
          <p:nvPr>
            <p:ph type="title" hasCustomPrompt="1"/>
          </p:nvPr>
        </p:nvSpPr>
        <p:spPr>
          <a:xfrm>
            <a:off x="576263" y="370375"/>
            <a:ext cx="7991475" cy="462759"/>
          </a:xfrm>
          <a:prstGeom prst="rect">
            <a:avLst/>
          </a:prstGeom>
        </p:spPr>
        <p:txBody>
          <a:bodyPr>
            <a:noAutofit/>
          </a:bodyPr>
          <a:lstStyle>
            <a:lvl1pPr>
              <a:lnSpc>
                <a:spcPct val="100000"/>
              </a:lnSpc>
              <a:defRPr sz="2800"/>
            </a:lvl1pPr>
          </a:lstStyle>
          <a:p>
            <a:r>
              <a:rPr lang="en-US"/>
              <a:t>Title</a:t>
            </a:r>
            <a:endParaRPr lang="de-DE"/>
          </a:p>
        </p:txBody>
      </p:sp>
      <p:sp>
        <p:nvSpPr>
          <p:cNvPr id="11" name="Text Placeholder 8"/>
          <p:cNvSpPr>
            <a:spLocks noGrp="1"/>
          </p:cNvSpPr>
          <p:nvPr>
            <p:ph type="body" sz="quarter" idx="13" hasCustomPrompt="1"/>
          </p:nvPr>
        </p:nvSpPr>
        <p:spPr>
          <a:xfrm>
            <a:off x="576263" y="1064854"/>
            <a:ext cx="7991475" cy="3264797"/>
          </a:xfrm>
          <a:prstGeom prst="rect">
            <a:avLst/>
          </a:prstGeom>
        </p:spPr>
        <p:txBody>
          <a:bodyPr>
            <a:normAutofit/>
          </a:bodyPr>
          <a:lstStyle>
            <a:lvl1pPr marL="0" indent="0">
              <a:lnSpc>
                <a:spcPct val="100000"/>
              </a:lnSpc>
              <a:buFont typeface="Arial" charset="0"/>
              <a:buNone/>
              <a:defRPr sz="1800" b="0"/>
            </a:lvl1pPr>
            <a:lvl2pPr marL="360363" indent="-360363">
              <a:lnSpc>
                <a:spcPct val="100000"/>
              </a:lnSpc>
              <a:buFont typeface="+mj-lt"/>
              <a:buAutoNum type="arabicPeriod"/>
              <a:defRPr sz="1600" b="0"/>
            </a:lvl2pPr>
            <a:lvl3pPr marL="365125" indent="0">
              <a:lnSpc>
                <a:spcPct val="100000"/>
              </a:lnSpc>
              <a:buFont typeface="Arial" charset="0"/>
              <a:buNone/>
              <a:defRPr sz="1600" b="0"/>
            </a:lvl3pPr>
            <a:lvl4pPr marL="549275" indent="0">
              <a:lnSpc>
                <a:spcPct val="100000"/>
              </a:lnSpc>
              <a:buNone/>
              <a:tabLst/>
              <a:defRPr sz="1600" b="0"/>
            </a:lvl4pPr>
            <a:lvl5pPr marL="725488" indent="0">
              <a:lnSpc>
                <a:spcPct val="100000"/>
              </a:lnSpc>
              <a:buFont typeface="Arial" charset="0"/>
              <a:buNone/>
              <a:defRPr sz="1600" b="0" baseline="0"/>
            </a:lvl5pPr>
          </a:lstStyle>
          <a:p>
            <a:pPr lvl="0"/>
            <a:r>
              <a:rPr lang="en-US"/>
              <a:t>Click to add text</a:t>
            </a:r>
          </a:p>
        </p:txBody>
      </p:sp>
      <p:sp>
        <p:nvSpPr>
          <p:cNvPr id="2" name="Slide Number Placeholder 1">
            <a:extLst>
              <a:ext uri="{FF2B5EF4-FFF2-40B4-BE49-F238E27FC236}">
                <a16:creationId xmlns:a16="http://schemas.microsoft.com/office/drawing/2014/main" id="{8917008D-C24F-4940-A46C-F5E444F93004}"/>
              </a:ext>
            </a:extLst>
          </p:cNvPr>
          <p:cNvSpPr>
            <a:spLocks noGrp="1"/>
          </p:cNvSpPr>
          <p:nvPr>
            <p:ph type="sldNum" sz="quarter" idx="16"/>
          </p:nvPr>
        </p:nvSpPr>
        <p:spPr/>
        <p:txBody>
          <a:bodyPr/>
          <a:lstStyle/>
          <a:p>
            <a:fld id="{82F89014-7F8D-47C1-8D79-17A715C9D2BB}" type="slidenum">
              <a:rPr lang="nl-NL" smtClean="0"/>
              <a:pPr/>
              <a:t>‹#›</a:t>
            </a:fld>
            <a:endParaRPr lang="nl-NL"/>
          </a:p>
        </p:txBody>
      </p:sp>
    </p:spTree>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044000" y="4722258"/>
            <a:ext cx="3086100" cy="162814"/>
          </a:xfrm>
          <a:prstGeom prst="rect">
            <a:avLst/>
          </a:prstGeom>
        </p:spPr>
        <p:txBody>
          <a:bodyPr vert="horz" lIns="0" tIns="0" rIns="0" bIns="0" rtlCol="0" anchor="t" anchorCtr="0">
            <a:normAutofit/>
          </a:bodyPr>
          <a:lstStyle>
            <a:lvl1pPr algn="l">
              <a:defRPr sz="800">
                <a:solidFill>
                  <a:schemeClr val="tx1">
                    <a:tint val="75000"/>
                  </a:schemeClr>
                </a:solidFill>
              </a:defRPr>
            </a:lvl1pPr>
          </a:lstStyle>
          <a:p>
            <a:endParaRPr lang="de-DE"/>
          </a:p>
        </p:txBody>
      </p:sp>
      <p:sp>
        <p:nvSpPr>
          <p:cNvPr id="5" name="Footer Placeholder 4"/>
          <p:cNvSpPr>
            <a:spLocks noGrp="1"/>
          </p:cNvSpPr>
          <p:nvPr>
            <p:ph type="ftr" sz="quarter" idx="3"/>
          </p:nvPr>
        </p:nvSpPr>
        <p:spPr>
          <a:xfrm>
            <a:off x="1044000" y="4531201"/>
            <a:ext cx="3086100" cy="162244"/>
          </a:xfrm>
          <a:prstGeom prst="rect">
            <a:avLst/>
          </a:prstGeom>
        </p:spPr>
        <p:txBody>
          <a:bodyPr vert="horz" lIns="0" tIns="0" rIns="0" bIns="0" rtlCol="0" anchor="t" anchorCtr="0">
            <a:normAutofit/>
          </a:bodyPr>
          <a:lstStyle>
            <a:lvl1pPr algn="l">
              <a:defRPr sz="800">
                <a:solidFill>
                  <a:schemeClr val="tx1">
                    <a:tint val="75000"/>
                  </a:schemeClr>
                </a:solidFill>
              </a:defRPr>
            </a:lvl1pPr>
          </a:lstStyle>
          <a:p>
            <a:endParaRPr lang="de-DE"/>
          </a:p>
        </p:txBody>
      </p:sp>
      <p:cxnSp>
        <p:nvCxnSpPr>
          <p:cNvPr id="7" name="Straight Connector 6"/>
          <p:cNvCxnSpPr/>
          <p:nvPr userDrawn="1"/>
        </p:nvCxnSpPr>
        <p:spPr>
          <a:xfrm flipV="1">
            <a:off x="576263" y="4443413"/>
            <a:ext cx="7991475" cy="1"/>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4928590-4084-6B40-8DED-B4F8C98BED1B}"/>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576000" y="4531201"/>
            <a:ext cx="401839" cy="444500"/>
          </a:xfrm>
          <a:prstGeom prst="rect">
            <a:avLst/>
          </a:prstGeom>
        </p:spPr>
      </p:pic>
      <p:sp>
        <p:nvSpPr>
          <p:cNvPr id="9" name="Title Placeholder 1"/>
          <p:cNvSpPr>
            <a:spLocks noGrp="1"/>
          </p:cNvSpPr>
          <p:nvPr>
            <p:ph type="title"/>
          </p:nvPr>
        </p:nvSpPr>
        <p:spPr>
          <a:xfrm>
            <a:off x="576000" y="440861"/>
            <a:ext cx="7991738" cy="462759"/>
          </a:xfrm>
          <a:prstGeom prst="rect">
            <a:avLst/>
          </a:prstGeom>
        </p:spPr>
        <p:txBody>
          <a:bodyPr vert="horz" lIns="91440" tIns="0" rIns="91440" bIns="0" rtlCol="0" anchor="ctr" anchorCtr="0">
            <a:noAutofit/>
          </a:bodyPr>
          <a:lstStyle/>
          <a:p>
            <a:r>
              <a:rPr lang="en-US"/>
              <a:t>Click to edit Master title style</a:t>
            </a:r>
            <a:endParaRPr lang="de-DE"/>
          </a:p>
        </p:txBody>
      </p:sp>
      <p:sp>
        <p:nvSpPr>
          <p:cNvPr id="11" name="Text Placeholder 2"/>
          <p:cNvSpPr>
            <a:spLocks noGrp="1"/>
          </p:cNvSpPr>
          <p:nvPr>
            <p:ph type="body" idx="1"/>
          </p:nvPr>
        </p:nvSpPr>
        <p:spPr>
          <a:xfrm>
            <a:off x="576000" y="1076659"/>
            <a:ext cx="7991738" cy="3425729"/>
          </a:xfrm>
          <a:prstGeom prst="rect">
            <a:avLst/>
          </a:prstGeom>
        </p:spPr>
        <p:txBody>
          <a:bodyPr vert="horz" lIns="91440" tIns="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965DEE88-71BA-4950-8D35-00B2B8E793EC}"/>
              </a:ext>
            </a:extLst>
          </p:cNvPr>
          <p:cNvSpPr>
            <a:spLocks noGrp="1"/>
          </p:cNvSpPr>
          <p:nvPr>
            <p:ph type="sldNum" sz="quarter" idx="4"/>
          </p:nvPr>
        </p:nvSpPr>
        <p:spPr>
          <a:xfrm>
            <a:off x="6510338" y="4722258"/>
            <a:ext cx="2057400" cy="162000"/>
          </a:xfrm>
          <a:prstGeom prst="rect">
            <a:avLst/>
          </a:prstGeom>
        </p:spPr>
        <p:txBody>
          <a:bodyPr vert="horz" lIns="0" tIns="0" rIns="0" bIns="0" rtlCol="0" anchor="t" anchorCtr="0"/>
          <a:lstStyle>
            <a:lvl1pPr algn="r">
              <a:defRPr sz="800">
                <a:solidFill>
                  <a:schemeClr val="tx1">
                    <a:tint val="75000"/>
                  </a:schemeClr>
                </a:solidFill>
              </a:defRPr>
            </a:lvl1pPr>
          </a:lstStyle>
          <a:p>
            <a:fld id="{82F89014-7F8D-47C1-8D79-17A715C9D2BB}" type="slidenum">
              <a:rPr lang="nl-NL" smtClean="0"/>
              <a:pPr/>
              <a:t>‹#›</a:t>
            </a:fld>
            <a:endParaRPr lang="nl-NL"/>
          </a:p>
        </p:txBody>
      </p:sp>
    </p:spTree>
    <p:extLst>
      <p:ext uri="{BB962C8B-B14F-4D97-AF65-F5344CB8AC3E}">
        <p14:creationId xmlns:p14="http://schemas.microsoft.com/office/powerpoint/2010/main" val="1127558550"/>
      </p:ext>
    </p:extLst>
  </p:cSld>
  <p:clrMap bg1="lt1" tx1="dk1" bg2="lt2" tx2="dk2" accent1="accent1" accent2="accent2" accent3="accent3" accent4="accent4" accent5="accent5" accent6="accent6" hlink="hlink" folHlink="folHlink"/>
  <p:sldLayoutIdLst>
    <p:sldLayoutId id="2147483649" r:id="rId1"/>
    <p:sldLayoutId id="2147483702" r:id="rId2"/>
    <p:sldLayoutId id="2147483660" r:id="rId3"/>
    <p:sldLayoutId id="2147483701" r:id="rId4"/>
    <p:sldLayoutId id="2147483661" r:id="rId5"/>
    <p:sldLayoutId id="2147483734" r:id="rId6"/>
    <p:sldLayoutId id="2147483650" r:id="rId7"/>
    <p:sldLayoutId id="2147483735" r:id="rId8"/>
    <p:sldLayoutId id="2147483708" r:id="rId9"/>
    <p:sldLayoutId id="2147483662" r:id="rId10"/>
    <p:sldLayoutId id="2147483703" r:id="rId11"/>
    <p:sldLayoutId id="2147483696" r:id="rId12"/>
    <p:sldLayoutId id="2147483663" r:id="rId13"/>
    <p:sldLayoutId id="2147483698" r:id="rId14"/>
    <p:sldLayoutId id="2147483699" r:id="rId15"/>
    <p:sldLayoutId id="2147483665" r:id="rId16"/>
    <p:sldLayoutId id="2147483664" r:id="rId17"/>
    <p:sldLayoutId id="2147483709" r:id="rId18"/>
    <p:sldLayoutId id="2147483666" r:id="rId19"/>
    <p:sldLayoutId id="2147483667" r:id="rId20"/>
    <p:sldLayoutId id="2147483668" r:id="rId21"/>
    <p:sldLayoutId id="2147483704" r:id="rId22"/>
    <p:sldLayoutId id="2147483705" r:id="rId23"/>
    <p:sldLayoutId id="2147483669" r:id="rId24"/>
    <p:sldLayoutId id="2147483670" r:id="rId25"/>
  </p:sldLayoutIdLst>
  <p:hf hdr="0" ftr="0" dt="0"/>
  <p:txStyles>
    <p:titleStyle>
      <a:lvl1pPr algn="l" defTabSz="685800" rtl="0" eaLnBrk="1" latinLnBrk="0" hangingPunct="1">
        <a:lnSpc>
          <a:spcPct val="100000"/>
        </a:lnSpc>
        <a:spcBef>
          <a:spcPct val="0"/>
        </a:spcBef>
        <a:buNone/>
        <a:defRPr sz="2800" kern="1200">
          <a:solidFill>
            <a:schemeClr val="tx1"/>
          </a:solidFill>
          <a:latin typeface="+mj-lt"/>
          <a:ea typeface="+mj-ea"/>
          <a:cs typeface="+mj-cs"/>
        </a:defRPr>
      </a:lvl1pPr>
    </p:titleStyle>
    <p:bodyStyle>
      <a:lvl1pPr marL="266700" indent="-2667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tx1"/>
          </a:solidFill>
          <a:latin typeface="+mn-lt"/>
          <a:ea typeface="+mn-ea"/>
          <a:cs typeface="+mn-cs"/>
        </a:defRPr>
      </a:lvl1pPr>
      <a:lvl2pPr marL="514350" indent="-17145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tx1"/>
          </a:solidFill>
          <a:latin typeface="+mn-lt"/>
          <a:ea typeface="+mn-ea"/>
          <a:cs typeface="+mn-cs"/>
        </a:defRPr>
      </a:lvl2pPr>
      <a:lvl3pPr marL="8572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3pPr>
      <a:lvl4pPr marL="12001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4pPr>
      <a:lvl5pPr marL="15430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3">
          <p15:clr>
            <a:srgbClr val="F26B43"/>
          </p15:clr>
        </p15:guide>
        <p15:guide id="2" pos="2880">
          <p15:clr>
            <a:srgbClr val="F26B43"/>
          </p15:clr>
        </p15:guide>
        <p15:guide id="3" pos="2699">
          <p15:clr>
            <a:srgbClr val="F26B43"/>
          </p15:clr>
        </p15:guide>
        <p15:guide id="4" pos="3061">
          <p15:clr>
            <a:srgbClr val="F26B43"/>
          </p15:clr>
        </p15:guide>
        <p15:guide id="5" pos="5397">
          <p15:clr>
            <a:srgbClr val="F26B43"/>
          </p15:clr>
        </p15:guide>
        <p15:guide id="6" orient="horz" pos="373">
          <p15:clr>
            <a:srgbClr val="F26B43"/>
          </p15:clr>
        </p15:guide>
        <p15:guide id="7" orient="horz" pos="286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enDenney/Docker-Training"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4"/>
          </p:nvPr>
        </p:nvSpPr>
        <p:spPr/>
        <p:txBody>
          <a:bodyPr vert="horz" lIns="91440" tIns="0" rIns="91440" bIns="45720" rtlCol="0" anchor="t">
            <a:normAutofit/>
          </a:bodyPr>
          <a:lstStyle/>
          <a:p>
            <a:r>
              <a:rPr lang="en-US"/>
              <a:t>December 2019</a:t>
            </a:r>
          </a:p>
        </p:txBody>
      </p:sp>
      <p:sp>
        <p:nvSpPr>
          <p:cNvPr id="12" name="Title 11"/>
          <p:cNvSpPr>
            <a:spLocks noGrp="1"/>
          </p:cNvSpPr>
          <p:nvPr>
            <p:ph type="ctrTitle"/>
          </p:nvPr>
        </p:nvSpPr>
        <p:spPr/>
        <p:txBody>
          <a:bodyPr/>
          <a:lstStyle/>
          <a:p>
            <a:r>
              <a:rPr lang="en-US" dirty="0"/>
              <a:t>Knowledge Share</a:t>
            </a:r>
            <a:br>
              <a:rPr lang="en-US" dirty="0"/>
            </a:br>
            <a:br>
              <a:rPr lang="en-US" dirty="0"/>
            </a:br>
            <a:r>
              <a:rPr lang="en-US" sz="1800" dirty="0"/>
              <a:t>Docker</a:t>
            </a:r>
            <a:endParaRPr lang="en-US" dirty="0"/>
          </a:p>
        </p:txBody>
      </p:sp>
      <p:sp>
        <p:nvSpPr>
          <p:cNvPr id="13" name="Text Placeholder 12"/>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1541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076" y="148185"/>
            <a:ext cx="7991475" cy="462759"/>
          </a:xfrm>
        </p:spPr>
        <p:txBody>
          <a:bodyPr/>
          <a:lstStyle/>
          <a:p>
            <a:r>
              <a:rPr lang="en-US" dirty="0"/>
              <a:t>Build your first docker image…</a:t>
            </a:r>
          </a:p>
        </p:txBody>
      </p:sp>
      <p:sp>
        <p:nvSpPr>
          <p:cNvPr id="6" name="Text Placeholder 5"/>
          <p:cNvSpPr>
            <a:spLocks noGrp="1"/>
          </p:cNvSpPr>
          <p:nvPr>
            <p:ph type="body" sz="quarter" idx="4294967295"/>
          </p:nvPr>
        </p:nvSpPr>
        <p:spPr>
          <a:xfrm>
            <a:off x="576262" y="833135"/>
            <a:ext cx="7991475" cy="3593586"/>
          </a:xfrm>
          <a:prstGeom prst="rect">
            <a:avLst/>
          </a:prstGeom>
        </p:spPr>
        <p:txBody>
          <a:bodyPr vert="horz" lIns="91440" tIns="0" rIns="91440" bIns="45720" rtlCol="0" anchor="t">
            <a:noAutofit/>
          </a:bodyPr>
          <a:lstStyle/>
          <a:p>
            <a:r>
              <a:rPr lang="en-US" b="1" dirty="0">
                <a:cs typeface="Arial" panose="020B0604020202020204"/>
              </a:rPr>
              <a:t>Clone the git repo: </a:t>
            </a:r>
            <a:r>
              <a:rPr lang="en-GB" dirty="0">
                <a:hlinkClick r:id="rId3"/>
              </a:rPr>
              <a:t>https://github.com/BenDenney/Docker-Training</a:t>
            </a:r>
            <a:endParaRPr lang="en-GB" dirty="0"/>
          </a:p>
          <a:p>
            <a:r>
              <a:rPr lang="en-GB" dirty="0"/>
              <a:t>Cd into Docker-Training/</a:t>
            </a:r>
            <a:r>
              <a:rPr lang="en-GB" dirty="0" err="1"/>
              <a:t>Dockertutorials</a:t>
            </a:r>
            <a:r>
              <a:rPr lang="en-GB" dirty="0"/>
              <a:t>/express/</a:t>
            </a:r>
          </a:p>
          <a:p>
            <a:r>
              <a:rPr lang="en-GB" dirty="0"/>
              <a:t>Open up the </a:t>
            </a:r>
            <a:r>
              <a:rPr lang="en-GB" dirty="0" err="1"/>
              <a:t>server.js</a:t>
            </a:r>
            <a:r>
              <a:rPr lang="en-GB" dirty="0"/>
              <a:t> file and edit the message that gets served up.</a:t>
            </a:r>
          </a:p>
          <a:p>
            <a:endParaRPr lang="en-GB" dirty="0"/>
          </a:p>
          <a:p>
            <a:r>
              <a:rPr lang="en-GB" b="1" dirty="0"/>
              <a:t>Docker build . –t &lt;your image name&gt;:&lt;optional tag&gt;</a:t>
            </a:r>
          </a:p>
          <a:p>
            <a:endParaRPr lang="en-GB" b="1" dirty="0"/>
          </a:p>
          <a:p>
            <a:r>
              <a:rPr lang="en-GB" b="1" dirty="0"/>
              <a:t>Docker run –name=&lt;name of container&gt; -d –p=&lt;</a:t>
            </a:r>
            <a:r>
              <a:rPr lang="en-GB" b="1" dirty="0" err="1"/>
              <a:t>someport</a:t>
            </a:r>
            <a:r>
              <a:rPr lang="en-GB" b="1" dirty="0"/>
              <a:t>&gt;:80 &lt;your image name&gt;:&lt;optional tag&gt;</a:t>
            </a:r>
          </a:p>
          <a:p>
            <a:pPr marL="0" indent="0">
              <a:buNone/>
            </a:pPr>
            <a:endParaRPr lang="en-GB" b="1" dirty="0"/>
          </a:p>
          <a:p>
            <a:r>
              <a:rPr lang="en-GB" dirty="0"/>
              <a:t>Go to localhost:&lt;</a:t>
            </a:r>
            <a:r>
              <a:rPr lang="en-GB" dirty="0" err="1"/>
              <a:t>someport</a:t>
            </a:r>
            <a:r>
              <a:rPr lang="en-GB" dirty="0"/>
              <a:t>&gt;</a:t>
            </a:r>
          </a:p>
          <a:p>
            <a:endParaRPr lang="en-US" b="1" dirty="0"/>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10</a:t>
            </a:fld>
            <a:endParaRPr lang="nl-NL"/>
          </a:p>
        </p:txBody>
      </p:sp>
    </p:spTree>
    <p:extLst>
      <p:ext uri="{BB962C8B-B14F-4D97-AF65-F5344CB8AC3E}">
        <p14:creationId xmlns:p14="http://schemas.microsoft.com/office/powerpoint/2010/main" val="95025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blinds(horizontal)">
                                      <p:cBhvr>
                                        <p:cTn id="20" dur="500"/>
                                        <p:tgtEl>
                                          <p:spTgt spid="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blinds(horizontal)">
                                      <p:cBhvr>
                                        <p:cTn id="2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076" y="148185"/>
            <a:ext cx="7991475" cy="462759"/>
          </a:xfrm>
        </p:spPr>
        <p:txBody>
          <a:bodyPr/>
          <a:lstStyle/>
          <a:p>
            <a:r>
              <a:rPr lang="en-US" dirty="0"/>
              <a:t>Build your first docker image…</a:t>
            </a:r>
          </a:p>
        </p:txBody>
      </p:sp>
      <p:sp>
        <p:nvSpPr>
          <p:cNvPr id="6" name="Text Placeholder 5"/>
          <p:cNvSpPr>
            <a:spLocks noGrp="1"/>
          </p:cNvSpPr>
          <p:nvPr>
            <p:ph type="body" sz="quarter" idx="4294967295"/>
          </p:nvPr>
        </p:nvSpPr>
        <p:spPr>
          <a:xfrm>
            <a:off x="256032" y="722376"/>
            <a:ext cx="8650224" cy="3502152"/>
          </a:xfrm>
          <a:prstGeom prst="rect">
            <a:avLst/>
          </a:prstGeom>
        </p:spPr>
        <p:txBody>
          <a:bodyPr vert="horz" lIns="91440" tIns="0" rIns="91440" bIns="45720" rtlCol="0" anchor="t">
            <a:noAutofit/>
          </a:bodyPr>
          <a:lstStyle/>
          <a:p>
            <a:r>
              <a:rPr lang="en-US" b="1" dirty="0"/>
              <a:t>Can you find your image?</a:t>
            </a:r>
          </a:p>
          <a:p>
            <a:r>
              <a:rPr lang="en-US" b="1" dirty="0"/>
              <a:t>What other images are there?</a:t>
            </a:r>
          </a:p>
          <a:p>
            <a:r>
              <a:rPr lang="en-US" b="1" dirty="0"/>
              <a:t>Can you find your container?</a:t>
            </a:r>
          </a:p>
          <a:p>
            <a:r>
              <a:rPr lang="en-US" b="1" dirty="0"/>
              <a:t>Are there any other containers?</a:t>
            </a:r>
          </a:p>
          <a:p>
            <a:r>
              <a:rPr lang="en-US" b="1" dirty="0"/>
              <a:t>Try to remove your image- what happens?</a:t>
            </a:r>
          </a:p>
          <a:p>
            <a:r>
              <a:rPr lang="en-US" b="1" dirty="0"/>
              <a:t>Force-remove your image, then list the images again- what images are left?</a:t>
            </a:r>
          </a:p>
          <a:p>
            <a:r>
              <a:rPr lang="en-US" b="1" dirty="0"/>
              <a:t>Use </a:t>
            </a:r>
            <a:r>
              <a:rPr lang="en-US" i="1" dirty="0"/>
              <a:t>docker image prune </a:t>
            </a:r>
            <a:r>
              <a:rPr lang="en-US" b="1" dirty="0"/>
              <a:t>to remove these cached images.</a:t>
            </a:r>
          </a:p>
          <a:p>
            <a:r>
              <a:rPr lang="en-US" b="1" dirty="0"/>
              <a:t>List all containers by using </a:t>
            </a:r>
            <a:r>
              <a:rPr lang="en-US" i="1" dirty="0"/>
              <a:t>docker container ls –a</a:t>
            </a:r>
          </a:p>
          <a:p>
            <a:r>
              <a:rPr lang="en-US" b="1" dirty="0"/>
              <a:t>Remove this intermediate container by using </a:t>
            </a:r>
            <a:r>
              <a:rPr lang="en-US" i="1" dirty="0"/>
              <a:t>docker container prune</a:t>
            </a:r>
          </a:p>
          <a:p>
            <a:r>
              <a:rPr lang="en-US" b="1" dirty="0"/>
              <a:t>Build your image again- is there a difference in speed? Why?</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11</a:t>
            </a:fld>
            <a:endParaRPr lang="nl-NL"/>
          </a:p>
        </p:txBody>
      </p:sp>
    </p:spTree>
    <p:extLst>
      <p:ext uri="{BB962C8B-B14F-4D97-AF65-F5344CB8AC3E}">
        <p14:creationId xmlns:p14="http://schemas.microsoft.com/office/powerpoint/2010/main" val="346856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checkerboard(across)">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dissolv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circle(in)">
                                      <p:cBhvr>
                                        <p:cTn id="37" dur="20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arn(inVertic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strips(down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 calcmode="lin" valueType="num">
                                      <p:cBhvr>
                                        <p:cTn id="52" dur="1000" fill="hold"/>
                                        <p:tgtEl>
                                          <p:spTgt spid="6">
                                            <p:txEl>
                                              <p:pRg st="9" end="9"/>
                                            </p:txEl>
                                          </p:spTgt>
                                        </p:tgtEl>
                                        <p:attrNameLst>
                                          <p:attrName>ppt_w</p:attrName>
                                        </p:attrNameLst>
                                      </p:cBhvr>
                                      <p:tavLst>
                                        <p:tav tm="0">
                                          <p:val>
                                            <p:strVal val="#ppt_w*0.70"/>
                                          </p:val>
                                        </p:tav>
                                        <p:tav tm="100000">
                                          <p:val>
                                            <p:strVal val="#ppt_w"/>
                                          </p:val>
                                        </p:tav>
                                      </p:tavLst>
                                    </p:anim>
                                    <p:anim calcmode="lin" valueType="num">
                                      <p:cBhvr>
                                        <p:cTn id="53" dur="1000" fill="hold"/>
                                        <p:tgtEl>
                                          <p:spTgt spid="6">
                                            <p:txEl>
                                              <p:pRg st="9" end="9"/>
                                            </p:txEl>
                                          </p:spTgt>
                                        </p:tgtEl>
                                        <p:attrNameLst>
                                          <p:attrName>ppt_h</p:attrName>
                                        </p:attrNameLst>
                                      </p:cBhvr>
                                      <p:tavLst>
                                        <p:tav tm="0">
                                          <p:val>
                                            <p:strVal val="#ppt_h"/>
                                          </p:val>
                                        </p:tav>
                                        <p:tav tm="100000">
                                          <p:val>
                                            <p:strVal val="#ppt_h"/>
                                          </p:val>
                                        </p:tav>
                                      </p:tavLst>
                                    </p:anim>
                                    <p:animEffect transition="in" filter="fade">
                                      <p:cBhvr>
                                        <p:cTn id="54" dur="1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227" y="27862"/>
            <a:ext cx="7991475" cy="462759"/>
          </a:xfrm>
        </p:spPr>
        <p:txBody>
          <a:bodyPr/>
          <a:lstStyle/>
          <a:p>
            <a:r>
              <a:rPr lang="en-US" dirty="0"/>
              <a:t>How does the </a:t>
            </a:r>
            <a:r>
              <a:rPr lang="en-US" dirty="0" err="1"/>
              <a:t>Dockerfile</a:t>
            </a:r>
            <a:r>
              <a:rPr lang="en-US" dirty="0"/>
              <a:t> work?…</a:t>
            </a:r>
          </a:p>
        </p:txBody>
      </p:sp>
      <p:sp>
        <p:nvSpPr>
          <p:cNvPr id="6" name="Text Placeholder 5"/>
          <p:cNvSpPr>
            <a:spLocks noGrp="1"/>
          </p:cNvSpPr>
          <p:nvPr>
            <p:ph type="body" sz="quarter" idx="4294967295"/>
          </p:nvPr>
        </p:nvSpPr>
        <p:spPr>
          <a:xfrm>
            <a:off x="222192" y="610944"/>
            <a:ext cx="8345546" cy="3815777"/>
          </a:xfrm>
          <a:prstGeom prst="rect">
            <a:avLst/>
          </a:prstGeom>
        </p:spPr>
        <p:txBody>
          <a:bodyPr vert="horz" lIns="91440" tIns="0" rIns="91440" bIns="45720" rtlCol="0" anchor="t">
            <a:noAutofit/>
          </a:bodyPr>
          <a:lstStyle/>
          <a:p>
            <a:pPr marL="0" indent="0">
              <a:buNone/>
            </a:pPr>
            <a:r>
              <a:rPr lang="en-US" b="1" dirty="0"/>
              <a:t>FROM node</a:t>
            </a:r>
          </a:p>
          <a:p>
            <a:pPr marL="0" indent="0">
              <a:buNone/>
            </a:pPr>
            <a:r>
              <a:rPr lang="en-US" dirty="0"/>
              <a:t>The FROM starts by pulling the base image (latest if no tag is given)</a:t>
            </a:r>
          </a:p>
          <a:p>
            <a:pPr marL="0" indent="0">
              <a:buNone/>
            </a:pPr>
            <a:r>
              <a:rPr lang="en-US" b="1" dirty="0"/>
              <a:t>COPY . .</a:t>
            </a:r>
          </a:p>
          <a:p>
            <a:pPr marL="0" indent="0">
              <a:buNone/>
            </a:pPr>
            <a:r>
              <a:rPr lang="en-US" dirty="0"/>
              <a:t>This copies the code from the root of the project to the root of the intermediate container (1</a:t>
            </a:r>
            <a:r>
              <a:rPr lang="en-US" baseline="30000" dirty="0"/>
              <a:t>st</a:t>
            </a:r>
            <a:r>
              <a:rPr lang="en-US" dirty="0"/>
              <a:t> image layer)</a:t>
            </a:r>
          </a:p>
          <a:p>
            <a:pPr marL="0" indent="0">
              <a:buNone/>
            </a:pPr>
            <a:r>
              <a:rPr lang="en-US" b="1" dirty="0"/>
              <a:t>RUN </a:t>
            </a:r>
            <a:r>
              <a:rPr lang="en-US" b="1" dirty="0" err="1"/>
              <a:t>npm</a:t>
            </a:r>
            <a:r>
              <a:rPr lang="en-US" b="1" dirty="0"/>
              <a:t> install</a:t>
            </a:r>
          </a:p>
          <a:p>
            <a:pPr marL="0" indent="0">
              <a:buNone/>
            </a:pPr>
            <a:r>
              <a:rPr lang="en-US" dirty="0"/>
              <a:t>The RUN command executes a command on the current image, and commits the result in the next image layer.</a:t>
            </a:r>
          </a:p>
          <a:p>
            <a:pPr marL="0" indent="0">
              <a:buNone/>
            </a:pPr>
            <a:r>
              <a:rPr lang="en-US" b="1" dirty="0"/>
              <a:t>CMD ["node", "</a:t>
            </a:r>
            <a:r>
              <a:rPr lang="en-US" b="1" dirty="0" err="1"/>
              <a:t>server.js</a:t>
            </a:r>
            <a:r>
              <a:rPr lang="en-US" b="1" dirty="0"/>
              <a:t>"]</a:t>
            </a:r>
          </a:p>
          <a:p>
            <a:pPr marL="0" indent="0">
              <a:buNone/>
            </a:pPr>
            <a:r>
              <a:rPr lang="en-US" dirty="0"/>
              <a:t>Used in this form CMD sets the the command to be executed when the running the image.  There can only be one- this form of CMD acts as an ENTRYPOINT command for the container (the default command).</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12</a:t>
            </a:fld>
            <a:endParaRPr lang="nl-NL"/>
          </a:p>
        </p:txBody>
      </p:sp>
    </p:spTree>
    <p:extLst>
      <p:ext uri="{BB962C8B-B14F-4D97-AF65-F5344CB8AC3E}">
        <p14:creationId xmlns:p14="http://schemas.microsoft.com/office/powerpoint/2010/main" val="139009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dissolv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dissolve">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checkerboard(across)">
                                      <p:cBhvr>
                                        <p:cTn id="2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40" y="27862"/>
            <a:ext cx="7991475" cy="462759"/>
          </a:xfrm>
        </p:spPr>
        <p:txBody>
          <a:bodyPr/>
          <a:lstStyle/>
          <a:p>
            <a:r>
              <a:rPr lang="en-US" dirty="0"/>
              <a:t>Use more layering in your </a:t>
            </a:r>
            <a:r>
              <a:rPr lang="en-US" dirty="0" err="1"/>
              <a:t>Dockerfile</a:t>
            </a:r>
            <a:r>
              <a:rPr lang="en-US" dirty="0"/>
              <a:t>…</a:t>
            </a:r>
          </a:p>
        </p:txBody>
      </p:sp>
      <p:sp>
        <p:nvSpPr>
          <p:cNvPr id="6" name="Text Placeholder 5"/>
          <p:cNvSpPr>
            <a:spLocks noGrp="1"/>
          </p:cNvSpPr>
          <p:nvPr>
            <p:ph type="body" sz="quarter" idx="4294967295"/>
          </p:nvPr>
        </p:nvSpPr>
        <p:spPr>
          <a:xfrm>
            <a:off x="192214" y="577102"/>
            <a:ext cx="8778050" cy="3830305"/>
          </a:xfrm>
          <a:prstGeom prst="rect">
            <a:avLst/>
          </a:prstGeom>
        </p:spPr>
        <p:txBody>
          <a:bodyPr vert="horz" lIns="91440" tIns="0" rIns="91440" bIns="45720" rtlCol="0" anchor="t">
            <a:noAutofit/>
          </a:bodyPr>
          <a:lstStyle/>
          <a:p>
            <a:r>
              <a:rPr lang="en-GB" dirty="0"/>
              <a:t>Cd into Docker-Training/</a:t>
            </a:r>
            <a:r>
              <a:rPr lang="en-GB" dirty="0" err="1"/>
              <a:t>Dockertutorials</a:t>
            </a:r>
            <a:r>
              <a:rPr lang="en-GB" dirty="0"/>
              <a:t>/express2/</a:t>
            </a:r>
          </a:p>
          <a:p>
            <a:r>
              <a:rPr lang="en-GB" dirty="0"/>
              <a:t>Open </a:t>
            </a:r>
            <a:r>
              <a:rPr lang="en-GB" dirty="0" err="1"/>
              <a:t>server.js</a:t>
            </a:r>
            <a:r>
              <a:rPr lang="en-GB" dirty="0"/>
              <a:t> file and edit the message again.  This will be your first message.</a:t>
            </a:r>
          </a:p>
          <a:p>
            <a:r>
              <a:rPr lang="en-GB" b="1" dirty="0"/>
              <a:t>Docker build . –t &lt;your image name&gt;:0.1</a:t>
            </a:r>
          </a:p>
          <a:p>
            <a:r>
              <a:rPr lang="en-GB" b="1" dirty="0"/>
              <a:t>Docker run –name=&lt;name&gt; -d  –p=&lt;</a:t>
            </a:r>
            <a:r>
              <a:rPr lang="en-GB" b="1" dirty="0" err="1"/>
              <a:t>someport</a:t>
            </a:r>
            <a:r>
              <a:rPr lang="en-GB" b="1" dirty="0"/>
              <a:t>&gt;:80  &lt;</a:t>
            </a:r>
            <a:r>
              <a:rPr lang="en-GB" b="1" dirty="0" err="1"/>
              <a:t>imagename</a:t>
            </a:r>
            <a:r>
              <a:rPr lang="en-GB" b="1" dirty="0"/>
              <a:t>&gt;:0.1</a:t>
            </a:r>
          </a:p>
          <a:p>
            <a:r>
              <a:rPr lang="en-GB" dirty="0"/>
              <a:t>Go to localhost:&lt;</a:t>
            </a:r>
            <a:r>
              <a:rPr lang="en-GB" dirty="0" err="1"/>
              <a:t>someport</a:t>
            </a:r>
            <a:r>
              <a:rPr lang="en-GB" dirty="0"/>
              <a:t>&gt;</a:t>
            </a:r>
          </a:p>
          <a:p>
            <a:r>
              <a:rPr lang="en-US" dirty="0"/>
              <a:t>Force-remove the container BUT NOT THE IMAGE.</a:t>
            </a:r>
          </a:p>
          <a:p>
            <a:r>
              <a:rPr lang="en-US" dirty="0"/>
              <a:t>Edit </a:t>
            </a:r>
            <a:r>
              <a:rPr lang="en-US" dirty="0" err="1"/>
              <a:t>server.js</a:t>
            </a:r>
            <a:r>
              <a:rPr lang="en-US" dirty="0"/>
              <a:t> with a second message.</a:t>
            </a:r>
          </a:p>
          <a:p>
            <a:r>
              <a:rPr lang="en-GB" b="1" dirty="0"/>
              <a:t>Docker build . –t &lt;your image name&gt;:0.2</a:t>
            </a:r>
          </a:p>
          <a:p>
            <a:r>
              <a:rPr lang="en-GB" b="1" i="1" dirty="0"/>
              <a:t>What happens in the build steps now?</a:t>
            </a:r>
          </a:p>
          <a:p>
            <a:r>
              <a:rPr lang="en-GB" b="1" dirty="0"/>
              <a:t>Docker run –name=&lt;name&gt; -d  –p=&lt;</a:t>
            </a:r>
            <a:r>
              <a:rPr lang="en-GB" b="1" dirty="0" err="1"/>
              <a:t>someport</a:t>
            </a:r>
            <a:r>
              <a:rPr lang="en-GB" b="1" dirty="0"/>
              <a:t>&gt;:80  &lt;</a:t>
            </a:r>
            <a:r>
              <a:rPr lang="en-GB" b="1" dirty="0" err="1"/>
              <a:t>imagename</a:t>
            </a:r>
            <a:r>
              <a:rPr lang="en-GB" b="1" dirty="0"/>
              <a:t>&gt;:0.2</a:t>
            </a:r>
          </a:p>
          <a:p>
            <a:r>
              <a:rPr lang="en-GB" dirty="0"/>
              <a:t>Go to localhost:&lt;</a:t>
            </a:r>
            <a:r>
              <a:rPr lang="en-GB" dirty="0" err="1"/>
              <a:t>someport</a:t>
            </a:r>
            <a:r>
              <a:rPr lang="en-GB" dirty="0"/>
              <a:t>&gt;</a:t>
            </a:r>
          </a:p>
          <a:p>
            <a:endParaRPr lang="en-US" dirty="0"/>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13</a:t>
            </a:fld>
            <a:endParaRPr lang="nl-NL"/>
          </a:p>
        </p:txBody>
      </p:sp>
    </p:spTree>
    <p:extLst>
      <p:ext uri="{BB962C8B-B14F-4D97-AF65-F5344CB8AC3E}">
        <p14:creationId xmlns:p14="http://schemas.microsoft.com/office/powerpoint/2010/main" val="36100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blinds(horizontal)">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blinds(horizontal)">
                                      <p:cBhvr>
                                        <p:cTn id="38" dur="500"/>
                                        <p:tgtEl>
                                          <p:spTgt spid="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blinds(horizontal)">
                                      <p:cBhvr>
                                        <p:cTn id="43" dur="5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blinds(horizontal)">
                                      <p:cBhvr>
                                        <p:cTn id="48" dur="500"/>
                                        <p:tgtEl>
                                          <p:spTgt spid="6">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Effect transition="in" filter="blinds(horizontal)">
                                      <p:cBhvr>
                                        <p:cTn id="5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227" y="27862"/>
            <a:ext cx="7991475" cy="462759"/>
          </a:xfrm>
        </p:spPr>
        <p:txBody>
          <a:bodyPr/>
          <a:lstStyle/>
          <a:p>
            <a:r>
              <a:rPr lang="en-US" dirty="0"/>
              <a:t>How does the </a:t>
            </a:r>
            <a:r>
              <a:rPr lang="en-US" dirty="0" err="1"/>
              <a:t>Dockerfile</a:t>
            </a:r>
            <a:r>
              <a:rPr lang="en-US" dirty="0"/>
              <a:t> work?…</a:t>
            </a:r>
          </a:p>
        </p:txBody>
      </p:sp>
      <p:sp>
        <p:nvSpPr>
          <p:cNvPr id="6" name="Text Placeholder 5"/>
          <p:cNvSpPr>
            <a:spLocks noGrp="1"/>
          </p:cNvSpPr>
          <p:nvPr>
            <p:ph type="body" sz="quarter" idx="4294967295"/>
          </p:nvPr>
        </p:nvSpPr>
        <p:spPr>
          <a:xfrm>
            <a:off x="222192" y="610944"/>
            <a:ext cx="8784648" cy="3815777"/>
          </a:xfrm>
          <a:prstGeom prst="rect">
            <a:avLst/>
          </a:prstGeom>
        </p:spPr>
        <p:txBody>
          <a:bodyPr vert="horz" lIns="91440" tIns="0" rIns="91440" bIns="45720" rtlCol="0" anchor="t">
            <a:noAutofit/>
          </a:bodyPr>
          <a:lstStyle/>
          <a:p>
            <a:pPr marL="0" indent="0">
              <a:buNone/>
            </a:pPr>
            <a:r>
              <a:rPr lang="en-US" sz="1600" b="1" dirty="0"/>
              <a:t>FROM node:alpine3.10</a:t>
            </a:r>
          </a:p>
          <a:p>
            <a:pPr marL="0" indent="0">
              <a:buNone/>
            </a:pPr>
            <a:r>
              <a:rPr lang="en-US" sz="1600" dirty="0"/>
              <a:t>The FROM pulls the base image: this is tagged with a specific version as later versions could cause problems.  It is also a much smaller alpine version.</a:t>
            </a:r>
          </a:p>
          <a:p>
            <a:pPr marL="0" indent="0">
              <a:buNone/>
            </a:pPr>
            <a:r>
              <a:rPr lang="en-US" sz="1600" b="1" dirty="0"/>
              <a:t>COPY </a:t>
            </a:r>
            <a:r>
              <a:rPr lang="en-US" sz="1600" b="1" dirty="0" err="1"/>
              <a:t>package.json</a:t>
            </a:r>
            <a:r>
              <a:rPr lang="en-US" sz="1600" b="1" dirty="0"/>
              <a:t> </a:t>
            </a:r>
            <a:r>
              <a:rPr lang="en-US" sz="1600" b="1" dirty="0" err="1"/>
              <a:t>package.json</a:t>
            </a:r>
            <a:endParaRPr lang="en-US" sz="1600" b="1" dirty="0"/>
          </a:p>
          <a:p>
            <a:pPr marL="0" indent="0">
              <a:buNone/>
            </a:pPr>
            <a:r>
              <a:rPr lang="en-US" sz="1600" dirty="0"/>
              <a:t>The dependencies are copied across from the host to the first image layer.</a:t>
            </a:r>
          </a:p>
          <a:p>
            <a:pPr marL="0" indent="0">
              <a:buNone/>
            </a:pPr>
            <a:r>
              <a:rPr lang="en-US" sz="1600" b="1" dirty="0"/>
              <a:t>RUN </a:t>
            </a:r>
            <a:r>
              <a:rPr lang="en-US" sz="1600" b="1" dirty="0" err="1"/>
              <a:t>npm</a:t>
            </a:r>
            <a:r>
              <a:rPr lang="en-US" sz="1600" b="1" dirty="0"/>
              <a:t> install</a:t>
            </a:r>
          </a:p>
          <a:p>
            <a:pPr marL="0" indent="0">
              <a:buNone/>
            </a:pPr>
            <a:r>
              <a:rPr lang="en-US" sz="1600" dirty="0"/>
              <a:t>Node is installed on the previous image layer- it </a:t>
            </a:r>
            <a:r>
              <a:rPr lang="en-US" sz="1600" b="1" i="1" dirty="0"/>
              <a:t>already</a:t>
            </a:r>
            <a:r>
              <a:rPr lang="en-US" sz="1600" dirty="0"/>
              <a:t> has the dependencies.</a:t>
            </a:r>
          </a:p>
          <a:p>
            <a:pPr marL="0" indent="0">
              <a:buNone/>
            </a:pPr>
            <a:r>
              <a:rPr lang="en-US" sz="1600" b="1" dirty="0"/>
              <a:t>COPY ./app ./app</a:t>
            </a:r>
          </a:p>
          <a:p>
            <a:pPr marL="0" indent="0">
              <a:buNone/>
            </a:pPr>
            <a:r>
              <a:rPr lang="en-US" sz="1600" dirty="0"/>
              <a:t>The rest of the app code is copied across.</a:t>
            </a:r>
          </a:p>
          <a:p>
            <a:pPr marL="0" indent="0">
              <a:buNone/>
            </a:pPr>
            <a:r>
              <a:rPr lang="en-US" sz="1600" b="1" dirty="0"/>
              <a:t>EXPOSE 80</a:t>
            </a:r>
          </a:p>
          <a:p>
            <a:pPr marL="0" indent="0">
              <a:buNone/>
            </a:pPr>
            <a:r>
              <a:rPr lang="en-US" sz="1600" dirty="0"/>
              <a:t>This tells other developers what port will be exposed on the container (info only).</a:t>
            </a:r>
          </a:p>
          <a:p>
            <a:pPr marL="0" indent="0">
              <a:buNone/>
            </a:pPr>
            <a:r>
              <a:rPr lang="en-US" sz="1600" b="1" dirty="0"/>
              <a:t>CMD ["node", "app/</a:t>
            </a:r>
            <a:r>
              <a:rPr lang="en-US" sz="1600" b="1" dirty="0" err="1"/>
              <a:t>server.js</a:t>
            </a:r>
            <a:r>
              <a:rPr lang="en-US" sz="1600" b="1" dirty="0"/>
              <a:t>"]</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14</a:t>
            </a:fld>
            <a:endParaRPr lang="nl-NL"/>
          </a:p>
        </p:txBody>
      </p:sp>
    </p:spTree>
    <p:extLst>
      <p:ext uri="{BB962C8B-B14F-4D97-AF65-F5344CB8AC3E}">
        <p14:creationId xmlns:p14="http://schemas.microsoft.com/office/powerpoint/2010/main" val="240629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500"/>
                                        <p:tgtEl>
                                          <p:spTgt spid="6">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p:cTn id="19" dur="500" decel="50000" fill="hold">
                                          <p:stCondLst>
                                            <p:cond delay="0"/>
                                          </p:stCondLst>
                                        </p:cTn>
                                        <p:tgtEl>
                                          <p:spTgt spid="6">
                                            <p:txEl>
                                              <p:pRg st="5" end="5"/>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5" end="5"/>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5" end="5"/>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5" end="5"/>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5" end="5"/>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5" end="5"/>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wipe(down)">
                                      <p:cBhvr>
                                        <p:cTn id="31" dur="580">
                                          <p:stCondLst>
                                            <p:cond delay="0"/>
                                          </p:stCondLst>
                                        </p:cTn>
                                        <p:tgtEl>
                                          <p:spTgt spid="6">
                                            <p:txEl>
                                              <p:pRg st="7" end="7"/>
                                            </p:txEl>
                                          </p:spTgt>
                                        </p:tgtEl>
                                      </p:cBhvr>
                                    </p:animEffect>
                                    <p:anim calcmode="lin" valueType="num">
                                      <p:cBhvr>
                                        <p:cTn id="32" dur="1822" tmFilter="0,0; 0.14,0.36; 0.43,0.73; 0.71,0.91; 1.0,1.0">
                                          <p:stCondLst>
                                            <p:cond delay="0"/>
                                          </p:stCondLst>
                                        </p:cTn>
                                        <p:tgtEl>
                                          <p:spTgt spid="6">
                                            <p:txEl>
                                              <p:pRg st="7" end="7"/>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xEl>
                                              <p:pRg st="7" end="7"/>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xEl>
                                              <p:pRg st="7" end="7"/>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xEl>
                                              <p:pRg st="7" end="7"/>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xEl>
                                              <p:pRg st="7" end="7"/>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xEl>
                                              <p:pRg st="7" end="7"/>
                                            </p:txEl>
                                          </p:spTgt>
                                        </p:tgtEl>
                                      </p:cBhvr>
                                      <p:to x="100000" y="60000"/>
                                    </p:animScale>
                                    <p:animScale>
                                      <p:cBhvr>
                                        <p:cTn id="38" dur="166" decel="50000">
                                          <p:stCondLst>
                                            <p:cond delay="676"/>
                                          </p:stCondLst>
                                        </p:cTn>
                                        <p:tgtEl>
                                          <p:spTgt spid="6">
                                            <p:txEl>
                                              <p:pRg st="7" end="7"/>
                                            </p:txEl>
                                          </p:spTgt>
                                        </p:tgtEl>
                                      </p:cBhvr>
                                      <p:to x="100000" y="100000"/>
                                    </p:animScale>
                                    <p:animScale>
                                      <p:cBhvr>
                                        <p:cTn id="39" dur="26">
                                          <p:stCondLst>
                                            <p:cond delay="1312"/>
                                          </p:stCondLst>
                                        </p:cTn>
                                        <p:tgtEl>
                                          <p:spTgt spid="6">
                                            <p:txEl>
                                              <p:pRg st="7" end="7"/>
                                            </p:txEl>
                                          </p:spTgt>
                                        </p:tgtEl>
                                      </p:cBhvr>
                                      <p:to x="100000" y="80000"/>
                                    </p:animScale>
                                    <p:animScale>
                                      <p:cBhvr>
                                        <p:cTn id="40" dur="166" decel="50000">
                                          <p:stCondLst>
                                            <p:cond delay="1338"/>
                                          </p:stCondLst>
                                        </p:cTn>
                                        <p:tgtEl>
                                          <p:spTgt spid="6">
                                            <p:txEl>
                                              <p:pRg st="7" end="7"/>
                                            </p:txEl>
                                          </p:spTgt>
                                        </p:tgtEl>
                                      </p:cBhvr>
                                      <p:to x="100000" y="100000"/>
                                    </p:animScale>
                                    <p:animScale>
                                      <p:cBhvr>
                                        <p:cTn id="41" dur="26">
                                          <p:stCondLst>
                                            <p:cond delay="1642"/>
                                          </p:stCondLst>
                                        </p:cTn>
                                        <p:tgtEl>
                                          <p:spTgt spid="6">
                                            <p:txEl>
                                              <p:pRg st="7" end="7"/>
                                            </p:txEl>
                                          </p:spTgt>
                                        </p:tgtEl>
                                      </p:cBhvr>
                                      <p:to x="100000" y="90000"/>
                                    </p:animScale>
                                    <p:animScale>
                                      <p:cBhvr>
                                        <p:cTn id="42" dur="166" decel="50000">
                                          <p:stCondLst>
                                            <p:cond delay="1668"/>
                                          </p:stCondLst>
                                        </p:cTn>
                                        <p:tgtEl>
                                          <p:spTgt spid="6">
                                            <p:txEl>
                                              <p:pRg st="7" end="7"/>
                                            </p:txEl>
                                          </p:spTgt>
                                        </p:tgtEl>
                                      </p:cBhvr>
                                      <p:to x="100000" y="100000"/>
                                    </p:animScale>
                                    <p:animScale>
                                      <p:cBhvr>
                                        <p:cTn id="43" dur="26">
                                          <p:stCondLst>
                                            <p:cond delay="1808"/>
                                          </p:stCondLst>
                                        </p:cTn>
                                        <p:tgtEl>
                                          <p:spTgt spid="6">
                                            <p:txEl>
                                              <p:pRg st="7" end="7"/>
                                            </p:txEl>
                                          </p:spTgt>
                                        </p:tgtEl>
                                      </p:cBhvr>
                                      <p:to x="100000" y="95000"/>
                                    </p:animScale>
                                    <p:animScale>
                                      <p:cBhvr>
                                        <p:cTn id="44" dur="166" decel="50000">
                                          <p:stCondLst>
                                            <p:cond delay="1834"/>
                                          </p:stCondLst>
                                        </p:cTn>
                                        <p:tgtEl>
                                          <p:spTgt spid="6">
                                            <p:txEl>
                                              <p:pRg st="7" end="7"/>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35" presetClass="entr" presetSubtype="0" fill="hold"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Effect transition="in" filter="fade">
                                      <p:cBhvr>
                                        <p:cTn id="49" dur="2000"/>
                                        <p:tgtEl>
                                          <p:spTgt spid="6">
                                            <p:txEl>
                                              <p:pRg st="9" end="9"/>
                                            </p:txEl>
                                          </p:spTgt>
                                        </p:tgtEl>
                                      </p:cBhvr>
                                    </p:animEffect>
                                    <p:anim calcmode="lin" valueType="num">
                                      <p:cBhvr>
                                        <p:cTn id="50" dur="2000" fill="hold"/>
                                        <p:tgtEl>
                                          <p:spTgt spid="6">
                                            <p:txEl>
                                              <p:pRg st="9" end="9"/>
                                            </p:txEl>
                                          </p:spTgt>
                                        </p:tgtEl>
                                        <p:attrNameLst>
                                          <p:attrName>style.rotation</p:attrName>
                                        </p:attrNameLst>
                                      </p:cBhvr>
                                      <p:tavLst>
                                        <p:tav tm="0">
                                          <p:val>
                                            <p:fltVal val="720"/>
                                          </p:val>
                                        </p:tav>
                                        <p:tav tm="100000">
                                          <p:val>
                                            <p:fltVal val="0"/>
                                          </p:val>
                                        </p:tav>
                                      </p:tavLst>
                                    </p:anim>
                                    <p:anim calcmode="lin" valueType="num">
                                      <p:cBhvr>
                                        <p:cTn id="51" dur="2000" fill="hold"/>
                                        <p:tgtEl>
                                          <p:spTgt spid="6">
                                            <p:txEl>
                                              <p:pRg st="9" end="9"/>
                                            </p:txEl>
                                          </p:spTgt>
                                        </p:tgtEl>
                                        <p:attrNameLst>
                                          <p:attrName>ppt_h</p:attrName>
                                        </p:attrNameLst>
                                      </p:cBhvr>
                                      <p:tavLst>
                                        <p:tav tm="0">
                                          <p:val>
                                            <p:fltVal val="0"/>
                                          </p:val>
                                        </p:tav>
                                        <p:tav tm="100000">
                                          <p:val>
                                            <p:strVal val="#ppt_h"/>
                                          </p:val>
                                        </p:tav>
                                      </p:tavLst>
                                    </p:anim>
                                    <p:anim calcmode="lin" valueType="num">
                                      <p:cBhvr>
                                        <p:cTn id="52" dur="2000" fill="hold"/>
                                        <p:tgtEl>
                                          <p:spTgt spid="6">
                                            <p:txEl>
                                              <p:pRg st="9" end="9"/>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227" y="27862"/>
            <a:ext cx="7991475" cy="462759"/>
          </a:xfrm>
        </p:spPr>
        <p:txBody>
          <a:bodyPr/>
          <a:lstStyle/>
          <a:p>
            <a:r>
              <a:rPr lang="en-US" dirty="0"/>
              <a:t>How do </a:t>
            </a:r>
            <a:r>
              <a:rPr lang="en-US" b="1" dirty="0"/>
              <a:t>our </a:t>
            </a:r>
            <a:r>
              <a:rPr lang="en-US" dirty="0" err="1"/>
              <a:t>Dockerfiles</a:t>
            </a:r>
            <a:r>
              <a:rPr lang="en-US" dirty="0"/>
              <a:t> work?…</a:t>
            </a:r>
          </a:p>
        </p:txBody>
      </p:sp>
      <p:sp>
        <p:nvSpPr>
          <p:cNvPr id="6" name="Text Placeholder 5"/>
          <p:cNvSpPr>
            <a:spLocks noGrp="1"/>
          </p:cNvSpPr>
          <p:nvPr>
            <p:ph type="body" sz="quarter" idx="4294967295"/>
          </p:nvPr>
        </p:nvSpPr>
        <p:spPr>
          <a:xfrm>
            <a:off x="222192" y="610944"/>
            <a:ext cx="8784648" cy="3815777"/>
          </a:xfrm>
          <a:prstGeom prst="rect">
            <a:avLst/>
          </a:prstGeom>
        </p:spPr>
        <p:txBody>
          <a:bodyPr vert="horz" lIns="91440" tIns="0" rIns="91440" bIns="45720" rtlCol="0" anchor="t">
            <a:noAutofit/>
          </a:bodyPr>
          <a:lstStyle/>
          <a:p>
            <a:pPr marL="0" indent="0">
              <a:buNone/>
            </a:pPr>
            <a:r>
              <a:rPr lang="en-US" sz="1600" dirty="0"/>
              <a:t>FROM </a:t>
            </a:r>
            <a:r>
              <a:rPr lang="en-US" sz="1600" dirty="0" err="1"/>
              <a:t>tiangolo</a:t>
            </a:r>
            <a:r>
              <a:rPr lang="en-US" sz="1600" dirty="0"/>
              <a:t>/node-frontend:10 as build-stage</a:t>
            </a:r>
          </a:p>
          <a:p>
            <a:pPr marL="0" indent="0">
              <a:buNone/>
            </a:pPr>
            <a:r>
              <a:rPr lang="en-US" sz="1600" dirty="0"/>
              <a:t>ARG REACT_APP_API_BASE_URL="</a:t>
            </a:r>
            <a:r>
              <a:rPr lang="en-US" sz="1600" dirty="0" err="1"/>
              <a:t>hindsight.ta.dev.d.elsevier.com</a:t>
            </a:r>
            <a:r>
              <a:rPr lang="en-US" sz="1600" dirty="0"/>
              <a:t>/</a:t>
            </a:r>
            <a:r>
              <a:rPr lang="en-US" sz="1600" dirty="0" err="1"/>
              <a:t>api</a:t>
            </a:r>
            <a:r>
              <a:rPr lang="en-US" sz="1600" dirty="0"/>
              <a:t>"</a:t>
            </a:r>
          </a:p>
          <a:p>
            <a:pPr marL="0" indent="0">
              <a:buNone/>
            </a:pPr>
            <a:r>
              <a:rPr lang="en-US" sz="1600" dirty="0"/>
              <a:t>WORKDIR /app</a:t>
            </a:r>
          </a:p>
          <a:p>
            <a:pPr marL="0" indent="0">
              <a:buNone/>
            </a:pPr>
            <a:r>
              <a:rPr lang="en-US" sz="1600" dirty="0"/>
              <a:t>COPY package*.json /app/</a:t>
            </a:r>
          </a:p>
          <a:p>
            <a:pPr marL="0" indent="0">
              <a:buNone/>
            </a:pPr>
            <a:r>
              <a:rPr lang="en-US" sz="1600" dirty="0"/>
              <a:t>RUN </a:t>
            </a:r>
            <a:r>
              <a:rPr lang="en-US" sz="1600" dirty="0" err="1"/>
              <a:t>npm</a:t>
            </a:r>
            <a:r>
              <a:rPr lang="en-US" sz="1600" dirty="0"/>
              <a:t> install</a:t>
            </a:r>
          </a:p>
          <a:p>
            <a:pPr marL="0" indent="0">
              <a:buNone/>
            </a:pPr>
            <a:r>
              <a:rPr lang="en-US" sz="1600" dirty="0"/>
              <a:t>COPY ./ /app/</a:t>
            </a:r>
          </a:p>
          <a:p>
            <a:pPr marL="0" indent="0">
              <a:buNone/>
            </a:pPr>
            <a:r>
              <a:rPr lang="en-US" sz="1600" dirty="0"/>
              <a:t>RUN </a:t>
            </a:r>
            <a:r>
              <a:rPr lang="en-US" sz="1600" dirty="0" err="1"/>
              <a:t>npm</a:t>
            </a:r>
            <a:r>
              <a:rPr lang="en-US" sz="1600" dirty="0"/>
              <a:t> run build</a:t>
            </a:r>
          </a:p>
          <a:p>
            <a:pPr marL="0" indent="0">
              <a:buNone/>
            </a:pPr>
            <a:endParaRPr lang="en-US" sz="1600" dirty="0"/>
          </a:p>
          <a:p>
            <a:pPr marL="0" indent="0">
              <a:buNone/>
            </a:pPr>
            <a:r>
              <a:rPr lang="en-US" sz="1600" dirty="0"/>
              <a:t>FROM nginx:1.17.8-alpine</a:t>
            </a:r>
          </a:p>
          <a:p>
            <a:pPr marL="0" indent="0">
              <a:buNone/>
            </a:pPr>
            <a:r>
              <a:rPr lang="en-US" sz="1600" dirty="0"/>
              <a:t>COPY --from=build-stage /app/build/ /</a:t>
            </a:r>
            <a:r>
              <a:rPr lang="en-US" sz="1600" dirty="0" err="1"/>
              <a:t>usr</a:t>
            </a:r>
            <a:r>
              <a:rPr lang="en-US" sz="1600" dirty="0"/>
              <a:t>/share/</a:t>
            </a:r>
            <a:r>
              <a:rPr lang="en-US" sz="1600" dirty="0" err="1"/>
              <a:t>nginx</a:t>
            </a:r>
            <a:r>
              <a:rPr lang="en-US" sz="1600" dirty="0"/>
              <a:t>/html</a:t>
            </a:r>
          </a:p>
          <a:p>
            <a:pPr marL="0" indent="0">
              <a:buNone/>
            </a:pPr>
            <a:r>
              <a:rPr lang="en-US" sz="1600" dirty="0"/>
              <a:t>COPY ./</a:t>
            </a:r>
            <a:r>
              <a:rPr lang="en-US" sz="1600" dirty="0" err="1"/>
              <a:t>nginx-default.conf</a:t>
            </a:r>
            <a:r>
              <a:rPr lang="en-US" sz="1600" dirty="0"/>
              <a:t> /</a:t>
            </a:r>
            <a:r>
              <a:rPr lang="en-US" sz="1600" dirty="0" err="1"/>
              <a:t>etc</a:t>
            </a:r>
            <a:r>
              <a:rPr lang="en-US" sz="1600" dirty="0"/>
              <a:t>/</a:t>
            </a:r>
            <a:r>
              <a:rPr lang="en-US" sz="1600" dirty="0" err="1"/>
              <a:t>nginx</a:t>
            </a:r>
            <a:r>
              <a:rPr lang="en-US" sz="1600" dirty="0"/>
              <a:t>/</a:t>
            </a:r>
            <a:r>
              <a:rPr lang="en-US" sz="1600" dirty="0" err="1"/>
              <a:t>conf.d</a:t>
            </a:r>
            <a:r>
              <a:rPr lang="en-US" sz="1600" dirty="0"/>
              <a:t>/</a:t>
            </a:r>
            <a:r>
              <a:rPr lang="en-US" sz="1600" dirty="0" err="1"/>
              <a:t>default.conf</a:t>
            </a:r>
            <a:endParaRPr lang="en-US" sz="1600" dirty="0"/>
          </a:p>
          <a:p>
            <a:pPr marL="0" indent="0">
              <a:buNone/>
            </a:pPr>
            <a:r>
              <a:rPr lang="en-US" sz="1600" dirty="0"/>
              <a:t># COPY ./</a:t>
            </a:r>
            <a:r>
              <a:rPr lang="en-US" sz="1600" dirty="0" err="1"/>
              <a:t>rev_proxy.conf</a:t>
            </a:r>
            <a:r>
              <a:rPr lang="en-US" sz="1600" dirty="0"/>
              <a:t> /</a:t>
            </a:r>
            <a:r>
              <a:rPr lang="en-US" sz="1600" dirty="0" err="1"/>
              <a:t>etc</a:t>
            </a:r>
            <a:r>
              <a:rPr lang="en-US" sz="1600" dirty="0"/>
              <a:t>/</a:t>
            </a:r>
            <a:r>
              <a:rPr lang="en-US" sz="1600" dirty="0" err="1"/>
              <a:t>nginx</a:t>
            </a:r>
            <a:r>
              <a:rPr lang="en-US" sz="1600" dirty="0"/>
              <a:t>/</a:t>
            </a:r>
            <a:r>
              <a:rPr lang="en-US" sz="1600" dirty="0" err="1"/>
              <a:t>conf.d</a:t>
            </a:r>
            <a:r>
              <a:rPr lang="en-US" sz="1600" dirty="0"/>
              <a:t>/</a:t>
            </a:r>
            <a:r>
              <a:rPr lang="en-US" sz="1600" dirty="0" err="1"/>
              <a:t>default.conf</a:t>
            </a:r>
            <a:endParaRPr lang="en-US" sz="1600" dirty="0"/>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15</a:t>
            </a:fld>
            <a:endParaRPr lang="nl-NL"/>
          </a:p>
        </p:txBody>
      </p:sp>
    </p:spTree>
    <p:extLst>
      <p:ext uri="{BB962C8B-B14F-4D97-AF65-F5344CB8AC3E}">
        <p14:creationId xmlns:p14="http://schemas.microsoft.com/office/powerpoint/2010/main" val="315488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227" y="27862"/>
            <a:ext cx="7991475" cy="462759"/>
          </a:xfrm>
        </p:spPr>
        <p:txBody>
          <a:bodyPr/>
          <a:lstStyle/>
          <a:p>
            <a:r>
              <a:rPr lang="en-US" dirty="0"/>
              <a:t>How does a docker-compose file work?…</a:t>
            </a:r>
          </a:p>
        </p:txBody>
      </p:sp>
      <p:sp>
        <p:nvSpPr>
          <p:cNvPr id="6" name="Text Placeholder 5"/>
          <p:cNvSpPr>
            <a:spLocks noGrp="1"/>
          </p:cNvSpPr>
          <p:nvPr>
            <p:ph type="body" sz="quarter" idx="4294967295"/>
          </p:nvPr>
        </p:nvSpPr>
        <p:spPr>
          <a:xfrm>
            <a:off x="222192" y="490622"/>
            <a:ext cx="8784648" cy="3936100"/>
          </a:xfrm>
          <a:prstGeom prst="rect">
            <a:avLst/>
          </a:prstGeom>
        </p:spPr>
        <p:txBody>
          <a:bodyPr vert="horz" lIns="91440" tIns="0" rIns="91440" bIns="45720" rtlCol="0" anchor="t">
            <a:noAutofit/>
          </a:bodyPr>
          <a:lstStyle/>
          <a:p>
            <a:r>
              <a:rPr lang="en-US" dirty="0"/>
              <a:t>Has a list of services that are templates for building containers.</a:t>
            </a:r>
          </a:p>
          <a:p>
            <a:r>
              <a:rPr lang="en-US" dirty="0"/>
              <a:t>You specify the </a:t>
            </a:r>
            <a:r>
              <a:rPr lang="en-US" dirty="0" err="1"/>
              <a:t>Dockerfile</a:t>
            </a:r>
            <a:r>
              <a:rPr lang="en-US" dirty="0"/>
              <a:t>, and directory to use as a context (or use a pre-built image)</a:t>
            </a:r>
          </a:p>
          <a:p>
            <a:r>
              <a:rPr lang="en-US" dirty="0"/>
              <a:t>You can then pass in arguments, </a:t>
            </a:r>
            <a:r>
              <a:rPr lang="en-US" dirty="0" err="1"/>
              <a:t>etc</a:t>
            </a:r>
            <a:r>
              <a:rPr lang="en-US" dirty="0"/>
              <a:t>, that you can using the CLI.  Examples are:</a:t>
            </a:r>
          </a:p>
          <a:p>
            <a:pPr marL="342900" indent="-342900">
              <a:buFont typeface="+mj-lt"/>
              <a:buAutoNum type="arabicPeriod"/>
            </a:pPr>
            <a:r>
              <a:rPr lang="en-US" dirty="0"/>
              <a:t>environment variables</a:t>
            </a:r>
          </a:p>
          <a:p>
            <a:pPr marL="342900" indent="-342900">
              <a:buFont typeface="+mj-lt"/>
              <a:buAutoNum type="arabicPeriod"/>
            </a:pPr>
            <a:r>
              <a:rPr lang="en-US" dirty="0"/>
              <a:t>build arguments</a:t>
            </a:r>
          </a:p>
          <a:p>
            <a:pPr marL="342900" indent="-342900">
              <a:buFont typeface="+mj-lt"/>
              <a:buAutoNum type="arabicPeriod"/>
            </a:pPr>
            <a:r>
              <a:rPr lang="en-US" dirty="0"/>
              <a:t>port mappings</a:t>
            </a:r>
          </a:p>
          <a:p>
            <a:pPr marL="342900" indent="-342900">
              <a:buFont typeface="+mj-lt"/>
              <a:buAutoNum type="arabicPeriod"/>
            </a:pPr>
            <a:r>
              <a:rPr lang="en-US" dirty="0"/>
              <a:t>bound volumes.</a:t>
            </a:r>
          </a:p>
          <a:p>
            <a:r>
              <a:rPr lang="en-US" dirty="0"/>
              <a:t>You can also make a service dependent on another service container starting to make them in your chosen order.</a:t>
            </a:r>
          </a:p>
          <a:p>
            <a:r>
              <a:rPr lang="en-US" dirty="0"/>
              <a:t>You can also create separate networks so that some apps cannot communicate with others </a:t>
            </a:r>
            <a:r>
              <a:rPr lang="en-US" dirty="0" err="1"/>
              <a:t>eg</a:t>
            </a:r>
            <a:r>
              <a:rPr lang="en-US" dirty="0"/>
              <a:t> a frontend app not linked to a </a:t>
            </a:r>
            <a:r>
              <a:rPr lang="en-US" dirty="0" err="1"/>
              <a:t>db</a:t>
            </a:r>
            <a:r>
              <a:rPr lang="en-US" dirty="0"/>
              <a:t>).</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16</a:t>
            </a:fld>
            <a:endParaRPr lang="nl-NL"/>
          </a:p>
        </p:txBody>
      </p:sp>
    </p:spTree>
    <p:extLst>
      <p:ext uri="{BB962C8B-B14F-4D97-AF65-F5344CB8AC3E}">
        <p14:creationId xmlns:p14="http://schemas.microsoft.com/office/powerpoint/2010/main" val="259826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Outcomes </a:t>
            </a:r>
          </a:p>
        </p:txBody>
      </p:sp>
      <p:sp>
        <p:nvSpPr>
          <p:cNvPr id="19" name="Text Placeholder 18"/>
          <p:cNvSpPr>
            <a:spLocks noGrp="1"/>
          </p:cNvSpPr>
          <p:nvPr>
            <p:ph type="body" sz="quarter" idx="13"/>
          </p:nvPr>
        </p:nvSpPr>
        <p:spPr/>
        <p:txBody>
          <a:bodyPr vert="horz" lIns="91440" tIns="0" rIns="91440" bIns="45720" rtlCol="0" anchor="t">
            <a:normAutofit lnSpcReduction="10000"/>
          </a:bodyPr>
          <a:lstStyle/>
          <a:p>
            <a:r>
              <a:rPr lang="en-US" dirty="0">
                <a:ea typeface="+mn-lt"/>
                <a:cs typeface="+mn-lt"/>
              </a:rPr>
              <a:t>Describe the concepts of containerization.</a:t>
            </a:r>
          </a:p>
          <a:p>
            <a:r>
              <a:rPr lang="en-US" dirty="0">
                <a:ea typeface="+mn-lt"/>
                <a:cs typeface="+mn-lt"/>
              </a:rPr>
              <a:t>Use CLI to create, start, attach to a container, and stop/start it, and remove it.</a:t>
            </a:r>
          </a:p>
          <a:p>
            <a:r>
              <a:rPr lang="en-US" dirty="0">
                <a:ea typeface="+mn-lt"/>
                <a:cs typeface="+mn-lt"/>
              </a:rPr>
              <a:t>Use CLI to run a container.</a:t>
            </a:r>
          </a:p>
          <a:p>
            <a:r>
              <a:rPr lang="en-US" dirty="0">
                <a:ea typeface="+mn-lt"/>
                <a:cs typeface="+mn-lt"/>
              </a:rPr>
              <a:t>Use CLI to docker exec, and describe the difference between this and docker attach.</a:t>
            </a:r>
          </a:p>
          <a:p>
            <a:r>
              <a:rPr lang="en-US" dirty="0">
                <a:ea typeface="+mn-lt"/>
                <a:cs typeface="+mn-lt"/>
              </a:rPr>
              <a:t>Use CLI to list, remove and prune docker images.</a:t>
            </a:r>
          </a:p>
          <a:p>
            <a:r>
              <a:rPr lang="en-US" dirty="0">
                <a:ea typeface="+mn-lt"/>
                <a:cs typeface="+mn-lt"/>
              </a:rPr>
              <a:t>Create a </a:t>
            </a:r>
            <a:r>
              <a:rPr lang="en-US" dirty="0" err="1">
                <a:ea typeface="+mn-lt"/>
                <a:cs typeface="+mn-lt"/>
              </a:rPr>
              <a:t>Dockerfile</a:t>
            </a:r>
            <a:r>
              <a:rPr lang="en-US" dirty="0">
                <a:ea typeface="+mn-lt"/>
                <a:cs typeface="+mn-lt"/>
              </a:rPr>
              <a:t> to build an image for a simple example </a:t>
            </a:r>
            <a:r>
              <a:rPr lang="en-US" dirty="0" err="1">
                <a:ea typeface="+mn-lt"/>
                <a:cs typeface="+mn-lt"/>
              </a:rPr>
              <a:t>js</a:t>
            </a:r>
            <a:r>
              <a:rPr lang="en-US" dirty="0">
                <a:ea typeface="+mn-lt"/>
                <a:cs typeface="+mn-lt"/>
              </a:rPr>
              <a:t> app.</a:t>
            </a:r>
          </a:p>
          <a:p>
            <a:r>
              <a:rPr lang="en-US" dirty="0">
                <a:ea typeface="+mn-lt"/>
                <a:cs typeface="+mn-lt"/>
              </a:rPr>
              <a:t>Use CLI to build an image, and run it, with different options.</a:t>
            </a:r>
          </a:p>
          <a:p>
            <a:r>
              <a:rPr lang="en-US" dirty="0">
                <a:ea typeface="+mn-lt"/>
                <a:cs typeface="+mn-lt"/>
              </a:rPr>
              <a:t>Use a docker-compose file to create multiple linked containers.</a:t>
            </a:r>
          </a:p>
          <a:p>
            <a:endParaRPr lang="en-US" dirty="0">
              <a:ea typeface="+mn-lt"/>
              <a:cs typeface="+mn-lt"/>
            </a:endParaRPr>
          </a:p>
          <a:p>
            <a:endParaRPr lang="en-US" dirty="0">
              <a:cs typeface="Arial" panose="020B0604020202020204"/>
            </a:endParaRPr>
          </a:p>
        </p:txBody>
      </p:sp>
      <p:sp>
        <p:nvSpPr>
          <p:cNvPr id="2" name="Slide Number Placeholder 1">
            <a:extLst>
              <a:ext uri="{FF2B5EF4-FFF2-40B4-BE49-F238E27FC236}">
                <a16:creationId xmlns:a16="http://schemas.microsoft.com/office/drawing/2014/main" id="{D030718C-8CC6-4FC5-AE00-827EAD3B2E6A}"/>
              </a:ext>
            </a:extLst>
          </p:cNvPr>
          <p:cNvSpPr>
            <a:spLocks noGrp="1"/>
          </p:cNvSpPr>
          <p:nvPr>
            <p:ph type="sldNum" sz="quarter" idx="16"/>
          </p:nvPr>
        </p:nvSpPr>
        <p:spPr/>
        <p:txBody>
          <a:bodyPr/>
          <a:lstStyle/>
          <a:p>
            <a:fld id="{82F89014-7F8D-47C1-8D79-17A715C9D2BB}" type="slidenum">
              <a:rPr lang="nl-NL" smtClean="0"/>
              <a:pPr/>
              <a:t>2</a:t>
            </a:fld>
            <a:endParaRPr lang="nl-NL"/>
          </a:p>
        </p:txBody>
      </p:sp>
    </p:spTree>
    <p:extLst>
      <p:ext uri="{BB962C8B-B14F-4D97-AF65-F5344CB8AC3E}">
        <p14:creationId xmlns:p14="http://schemas.microsoft.com/office/powerpoint/2010/main" val="177909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Containerisation</a:t>
            </a:r>
            <a:r>
              <a:rPr lang="en-US" dirty="0"/>
              <a:t> concepts</a:t>
            </a:r>
          </a:p>
        </p:txBody>
      </p:sp>
      <p:sp>
        <p:nvSpPr>
          <p:cNvPr id="5" name="Text Placeholder 4"/>
          <p:cNvSpPr>
            <a:spLocks noGrp="1"/>
          </p:cNvSpPr>
          <p:nvPr>
            <p:ph type="body" sz="quarter" idx="13"/>
          </p:nvPr>
        </p:nvSpPr>
        <p:spPr/>
        <p:txBody>
          <a:bodyPr vert="horz" lIns="91440" tIns="0" rIns="91440" bIns="45720" rtlCol="0" anchor="t">
            <a:normAutofit fontScale="92500" lnSpcReduction="20000"/>
          </a:bodyPr>
          <a:lstStyle/>
          <a:p>
            <a:pPr marL="422275" lvl="2" indent="-228600">
              <a:buFont typeface="+mj-lt"/>
              <a:buAutoNum type="arabicPeriod"/>
            </a:pPr>
            <a:r>
              <a:rPr lang="en-US" dirty="0">
                <a:ea typeface="+mn-lt"/>
                <a:cs typeface="+mn-lt"/>
              </a:rPr>
              <a:t>A machine (computer, server, virtual-machine) has an operating software, and a kernel, and hardware.</a:t>
            </a:r>
          </a:p>
          <a:p>
            <a:pPr marL="422275" lvl="2" indent="-228600">
              <a:buFont typeface="+mj-lt"/>
              <a:buAutoNum type="arabicPeriod"/>
            </a:pPr>
            <a:r>
              <a:rPr lang="en-US" dirty="0">
                <a:ea typeface="+mn-lt"/>
                <a:cs typeface="+mn-lt"/>
              </a:rPr>
              <a:t>The hardware (processor </a:t>
            </a:r>
            <a:r>
              <a:rPr lang="en-US" dirty="0" err="1">
                <a:ea typeface="+mn-lt"/>
                <a:cs typeface="+mn-lt"/>
              </a:rPr>
              <a:t>etc</a:t>
            </a:r>
            <a:r>
              <a:rPr lang="en-US" dirty="0">
                <a:ea typeface="+mn-lt"/>
                <a:cs typeface="+mn-lt"/>
              </a:rPr>
              <a:t>) runs using machine code, and this is controlled by a collection of software programs called the kernel, which in turns communicates with the OS, and this interacts with applications.</a:t>
            </a:r>
          </a:p>
          <a:p>
            <a:pPr marL="422275" lvl="2" indent="-228600">
              <a:buFont typeface="+mj-lt"/>
              <a:buAutoNum type="arabicPeriod"/>
            </a:pPr>
            <a:r>
              <a:rPr lang="en-US" dirty="0">
                <a:ea typeface="+mn-lt"/>
                <a:cs typeface="+mn-lt"/>
              </a:rPr>
              <a:t>A machine uses a WHOLE OS, even if you have a very simple process that doesn’t need all of it.</a:t>
            </a:r>
          </a:p>
          <a:p>
            <a:pPr marL="422275" lvl="2" indent="-228600">
              <a:buFont typeface="+mj-lt"/>
              <a:buAutoNum type="arabicPeriod"/>
            </a:pPr>
            <a:r>
              <a:rPr lang="en-US" dirty="0">
                <a:ea typeface="+mn-lt"/>
                <a:cs typeface="+mn-lt"/>
              </a:rPr>
              <a:t>A container uses a pared-down OS that only has what is essential for that image needs to run, and shares the kernel for it’s resources.</a:t>
            </a:r>
          </a:p>
          <a:p>
            <a:pPr marL="422275" lvl="2" indent="-228600">
              <a:buFont typeface="+mj-lt"/>
              <a:buAutoNum type="arabicPeriod"/>
            </a:pPr>
            <a:r>
              <a:rPr lang="en-US" dirty="0">
                <a:ea typeface="+mn-lt"/>
                <a:cs typeface="+mn-lt"/>
              </a:rPr>
              <a:t>This means you can split tasks into simple/basic units that can run using a small amount of resources each rather than a whole machine’s worth each- containers!</a:t>
            </a:r>
          </a:p>
          <a:p>
            <a:pPr marL="422275" lvl="2" indent="-228600">
              <a:buFont typeface="+mj-lt"/>
              <a:buAutoNum type="arabicPeriod"/>
            </a:pPr>
            <a:r>
              <a:rPr lang="en-US" dirty="0">
                <a:ea typeface="+mn-lt"/>
                <a:cs typeface="+mn-lt"/>
              </a:rPr>
              <a:t>You also have separated environments that can run on any machine, and without installing any of the software onto your machine.</a:t>
            </a:r>
          </a:p>
        </p:txBody>
      </p:sp>
      <p:sp>
        <p:nvSpPr>
          <p:cNvPr id="2" name="Slide Number Placeholder 1">
            <a:extLst>
              <a:ext uri="{FF2B5EF4-FFF2-40B4-BE49-F238E27FC236}">
                <a16:creationId xmlns:a16="http://schemas.microsoft.com/office/drawing/2014/main" id="{C428D728-441F-47CC-9AFA-434BEC4BB579}"/>
              </a:ext>
            </a:extLst>
          </p:cNvPr>
          <p:cNvSpPr>
            <a:spLocks noGrp="1"/>
          </p:cNvSpPr>
          <p:nvPr>
            <p:ph type="sldNum" sz="quarter" idx="16"/>
          </p:nvPr>
        </p:nvSpPr>
        <p:spPr/>
        <p:txBody>
          <a:bodyPr/>
          <a:lstStyle/>
          <a:p>
            <a:fld id="{82F89014-7F8D-47C1-8D79-17A715C9D2BB}" type="slidenum">
              <a:rPr lang="nl-NL" smtClean="0"/>
              <a:pPr/>
              <a:t>3</a:t>
            </a:fld>
            <a:endParaRPr lang="nl-NL"/>
          </a:p>
        </p:txBody>
      </p:sp>
    </p:spTree>
    <p:extLst>
      <p:ext uri="{BB962C8B-B14F-4D97-AF65-F5344CB8AC3E}">
        <p14:creationId xmlns:p14="http://schemas.microsoft.com/office/powerpoint/2010/main" val="11487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9999" y="96055"/>
            <a:ext cx="7991475" cy="462759"/>
          </a:xfrm>
        </p:spPr>
        <p:txBody>
          <a:bodyPr/>
          <a:lstStyle/>
          <a:p>
            <a:r>
              <a:rPr lang="en-US" dirty="0"/>
              <a:t>Basic Docker CLI part 1/5</a:t>
            </a:r>
          </a:p>
        </p:txBody>
      </p:sp>
      <p:sp>
        <p:nvSpPr>
          <p:cNvPr id="6" name="Text Placeholder 5"/>
          <p:cNvSpPr>
            <a:spLocks noGrp="1"/>
          </p:cNvSpPr>
          <p:nvPr>
            <p:ph type="body" sz="quarter" idx="4294967295"/>
          </p:nvPr>
        </p:nvSpPr>
        <p:spPr>
          <a:xfrm>
            <a:off x="576262" y="833135"/>
            <a:ext cx="7991475" cy="3496516"/>
          </a:xfrm>
          <a:prstGeom prst="rect">
            <a:avLst/>
          </a:prstGeom>
        </p:spPr>
        <p:txBody>
          <a:bodyPr vert="horz" lIns="91440" tIns="0" rIns="91440" bIns="45720" rtlCol="0" anchor="t">
            <a:noAutofit/>
          </a:bodyPr>
          <a:lstStyle/>
          <a:p>
            <a:r>
              <a:rPr lang="en-US" dirty="0"/>
              <a:t>Create a ubuntu container with your chosen name</a:t>
            </a:r>
          </a:p>
          <a:p>
            <a:r>
              <a:rPr lang="en-US" dirty="0"/>
              <a:t> </a:t>
            </a:r>
            <a:r>
              <a:rPr lang="en-US" b="1" dirty="0"/>
              <a:t>docker create –name=&lt; some-container-name &gt; -it ubuntu bash</a:t>
            </a:r>
          </a:p>
          <a:p>
            <a:pPr marL="0" indent="0">
              <a:buNone/>
            </a:pPr>
            <a:endParaRPr lang="en-US" b="1" dirty="0"/>
          </a:p>
          <a:p>
            <a:r>
              <a:rPr lang="en-US" dirty="0">
                <a:cs typeface="Arial" panose="020B0604020202020204"/>
              </a:rPr>
              <a:t>Search for it</a:t>
            </a:r>
          </a:p>
          <a:p>
            <a:r>
              <a:rPr lang="en-US" b="1" dirty="0">
                <a:cs typeface="Arial" panose="020B0604020202020204"/>
              </a:rPr>
              <a:t>docker container ls  </a:t>
            </a:r>
            <a:r>
              <a:rPr lang="en-US" i="1" dirty="0">
                <a:cs typeface="Arial" panose="020B0604020202020204"/>
              </a:rPr>
              <a:t>OR</a:t>
            </a:r>
            <a:r>
              <a:rPr lang="en-US" b="1" dirty="0">
                <a:cs typeface="Arial" panose="020B0604020202020204"/>
              </a:rPr>
              <a:t>  docker container ls –a  </a:t>
            </a:r>
            <a:r>
              <a:rPr lang="en-US" i="1" dirty="0">
                <a:cs typeface="Arial" panose="020B0604020202020204"/>
              </a:rPr>
              <a:t>OR</a:t>
            </a:r>
            <a:r>
              <a:rPr lang="en-US" b="1" dirty="0">
                <a:cs typeface="Arial" panose="020B0604020202020204"/>
              </a:rPr>
              <a:t>  docker </a:t>
            </a:r>
            <a:r>
              <a:rPr lang="en-US" b="1" dirty="0" err="1">
                <a:cs typeface="Arial" panose="020B0604020202020204"/>
              </a:rPr>
              <a:t>ps</a:t>
            </a:r>
            <a:endParaRPr lang="en-US" b="1" dirty="0">
              <a:cs typeface="Arial" panose="020B0604020202020204"/>
            </a:endParaRPr>
          </a:p>
          <a:p>
            <a:pPr marL="0" indent="0">
              <a:buNone/>
            </a:pPr>
            <a:endParaRPr lang="en-US" b="1" dirty="0">
              <a:cs typeface="Arial" panose="020B0604020202020204"/>
            </a:endParaRPr>
          </a:p>
          <a:p>
            <a:r>
              <a:rPr lang="en-US" dirty="0">
                <a:cs typeface="Arial" panose="020B0604020202020204"/>
              </a:rPr>
              <a:t>Start it (get it running)</a:t>
            </a:r>
          </a:p>
          <a:p>
            <a:r>
              <a:rPr lang="en-US" b="1" dirty="0">
                <a:cs typeface="Arial" panose="020B0604020202020204"/>
              </a:rPr>
              <a:t>docker start container &lt;</a:t>
            </a:r>
            <a:r>
              <a:rPr lang="en-US" b="1" dirty="0"/>
              <a:t> some-container-name </a:t>
            </a:r>
            <a:r>
              <a:rPr lang="en-US" b="1" dirty="0">
                <a:cs typeface="Arial" panose="020B0604020202020204"/>
              </a:rPr>
              <a:t>&gt;</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4</a:t>
            </a:fld>
            <a:endParaRPr lang="nl-NL"/>
          </a:p>
        </p:txBody>
      </p:sp>
    </p:spTree>
    <p:extLst>
      <p:ext uri="{BB962C8B-B14F-4D97-AF65-F5344CB8AC3E}">
        <p14:creationId xmlns:p14="http://schemas.microsoft.com/office/powerpoint/2010/main" val="17607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261" y="123487"/>
            <a:ext cx="7991475" cy="462759"/>
          </a:xfrm>
        </p:spPr>
        <p:txBody>
          <a:bodyPr/>
          <a:lstStyle/>
          <a:p>
            <a:r>
              <a:rPr lang="en-US" dirty="0"/>
              <a:t>Basic Docker CLI part 2/5</a:t>
            </a:r>
          </a:p>
        </p:txBody>
      </p:sp>
      <p:sp>
        <p:nvSpPr>
          <p:cNvPr id="6" name="Text Placeholder 5"/>
          <p:cNvSpPr>
            <a:spLocks noGrp="1"/>
          </p:cNvSpPr>
          <p:nvPr>
            <p:ph type="body" sz="quarter" idx="4294967295"/>
          </p:nvPr>
        </p:nvSpPr>
        <p:spPr>
          <a:xfrm>
            <a:off x="576262" y="833135"/>
            <a:ext cx="7991475" cy="3550858"/>
          </a:xfrm>
          <a:prstGeom prst="rect">
            <a:avLst/>
          </a:prstGeom>
        </p:spPr>
        <p:txBody>
          <a:bodyPr vert="horz" lIns="91440" tIns="0" rIns="91440" bIns="45720" rtlCol="0" anchor="t">
            <a:noAutofit/>
          </a:bodyPr>
          <a:lstStyle/>
          <a:p>
            <a:r>
              <a:rPr lang="en-US" dirty="0">
                <a:cs typeface="Arial" panose="020B0604020202020204"/>
              </a:rPr>
              <a:t>To “get into” the container (actually just attaches your terminal standard i/o to the running container so it appears that commands are running in your terminal.  You are attached to the main process of the container)</a:t>
            </a:r>
          </a:p>
          <a:p>
            <a:r>
              <a:rPr lang="en-US" b="1" dirty="0">
                <a:cs typeface="Arial" panose="020B0604020202020204"/>
              </a:rPr>
              <a:t>docker attach &lt;</a:t>
            </a:r>
            <a:r>
              <a:rPr lang="en-US" b="1" dirty="0"/>
              <a:t> some-container-name </a:t>
            </a:r>
            <a:r>
              <a:rPr lang="en-US" b="1" dirty="0">
                <a:cs typeface="Arial" panose="020B0604020202020204"/>
              </a:rPr>
              <a:t>&gt;</a:t>
            </a:r>
          </a:p>
          <a:p>
            <a:pPr marL="0" indent="0">
              <a:buNone/>
            </a:pPr>
            <a:endParaRPr lang="en-US" b="1" dirty="0">
              <a:cs typeface="Arial" panose="020B0604020202020204"/>
            </a:endParaRPr>
          </a:p>
          <a:p>
            <a:r>
              <a:rPr lang="en-US" dirty="0">
                <a:cs typeface="Arial" panose="020B0604020202020204"/>
              </a:rPr>
              <a:t>Escaping the attached container using </a:t>
            </a:r>
            <a:r>
              <a:rPr lang="en-US" b="1" dirty="0">
                <a:cs typeface="Arial" panose="020B0604020202020204"/>
              </a:rPr>
              <a:t>CTRL+C</a:t>
            </a:r>
            <a:r>
              <a:rPr lang="en-US" dirty="0">
                <a:cs typeface="Arial" panose="020B0604020202020204"/>
              </a:rPr>
              <a:t> will kill the main process, and so the container!</a:t>
            </a:r>
          </a:p>
          <a:p>
            <a:r>
              <a:rPr lang="en-US" dirty="0">
                <a:cs typeface="Arial" panose="020B0604020202020204"/>
              </a:rPr>
              <a:t>To escape the container </a:t>
            </a:r>
            <a:r>
              <a:rPr lang="en-US" b="1" dirty="0">
                <a:cs typeface="Arial" panose="020B0604020202020204"/>
              </a:rPr>
              <a:t>without</a:t>
            </a:r>
            <a:r>
              <a:rPr lang="en-US" dirty="0">
                <a:cs typeface="Arial" panose="020B0604020202020204"/>
              </a:rPr>
              <a:t> killing it use </a:t>
            </a:r>
            <a:r>
              <a:rPr lang="en-US" b="1" dirty="0">
                <a:cs typeface="Arial" panose="020B0604020202020204"/>
              </a:rPr>
              <a:t>CTRL+P, then CTRL+Q</a:t>
            </a:r>
            <a:r>
              <a:rPr lang="en-US" dirty="0">
                <a:cs typeface="Arial" panose="020B0604020202020204"/>
              </a:rPr>
              <a:t>.</a:t>
            </a:r>
          </a:p>
          <a:p>
            <a:endParaRPr lang="en-US" dirty="0">
              <a:cs typeface="Arial" panose="020B0604020202020204"/>
            </a:endParaRPr>
          </a:p>
          <a:p>
            <a:r>
              <a:rPr lang="en-US" dirty="0">
                <a:cs typeface="Arial" panose="020B0604020202020204"/>
              </a:rPr>
              <a:t>You can create the container using the </a:t>
            </a:r>
            <a:r>
              <a:rPr lang="en-US" b="1" dirty="0">
                <a:cs typeface="Arial" panose="020B0604020202020204"/>
              </a:rPr>
              <a:t>–d</a:t>
            </a:r>
            <a:r>
              <a:rPr lang="en-US" dirty="0">
                <a:cs typeface="Arial" panose="020B0604020202020204"/>
              </a:rPr>
              <a:t> flag (detached), so when you start it your terminal will not be attached.</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5</a:t>
            </a:fld>
            <a:endParaRPr lang="nl-NL"/>
          </a:p>
        </p:txBody>
      </p:sp>
    </p:spTree>
    <p:extLst>
      <p:ext uri="{BB962C8B-B14F-4D97-AF65-F5344CB8AC3E}">
        <p14:creationId xmlns:p14="http://schemas.microsoft.com/office/powerpoint/2010/main" val="213960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262" y="96055"/>
            <a:ext cx="7991475" cy="462759"/>
          </a:xfrm>
        </p:spPr>
        <p:txBody>
          <a:bodyPr/>
          <a:lstStyle/>
          <a:p>
            <a:r>
              <a:rPr lang="en-US" dirty="0"/>
              <a:t>Basic Docker CLI part 3/5</a:t>
            </a:r>
          </a:p>
        </p:txBody>
      </p:sp>
      <p:sp>
        <p:nvSpPr>
          <p:cNvPr id="6" name="Text Placeholder 5"/>
          <p:cNvSpPr>
            <a:spLocks noGrp="1"/>
          </p:cNvSpPr>
          <p:nvPr>
            <p:ph type="body" sz="quarter" idx="4294967295"/>
          </p:nvPr>
        </p:nvSpPr>
        <p:spPr>
          <a:xfrm>
            <a:off x="576262" y="833135"/>
            <a:ext cx="7991475" cy="3496516"/>
          </a:xfrm>
          <a:prstGeom prst="rect">
            <a:avLst/>
          </a:prstGeom>
        </p:spPr>
        <p:txBody>
          <a:bodyPr vert="horz" lIns="91440" tIns="0" rIns="91440" bIns="45720" rtlCol="0" anchor="t">
            <a:noAutofit/>
          </a:bodyPr>
          <a:lstStyle/>
          <a:p>
            <a:r>
              <a:rPr lang="en-US" dirty="0">
                <a:cs typeface="Arial" panose="020B0604020202020204"/>
              </a:rPr>
              <a:t>To view the logs created by a container</a:t>
            </a:r>
          </a:p>
          <a:p>
            <a:r>
              <a:rPr lang="en-US" b="1" dirty="0">
                <a:cs typeface="Arial" panose="020B0604020202020204"/>
              </a:rPr>
              <a:t>docker logs &lt;</a:t>
            </a:r>
            <a:r>
              <a:rPr lang="en-US" b="1" dirty="0"/>
              <a:t> some-container-name </a:t>
            </a:r>
            <a:r>
              <a:rPr lang="en-US" b="1" dirty="0">
                <a:cs typeface="Arial" panose="020B0604020202020204"/>
              </a:rPr>
              <a:t>&gt;</a:t>
            </a:r>
          </a:p>
          <a:p>
            <a:pPr marL="0" indent="0">
              <a:buNone/>
            </a:pPr>
            <a:endParaRPr lang="en-US" b="1" dirty="0">
              <a:cs typeface="Arial" panose="020B0604020202020204"/>
            </a:endParaRPr>
          </a:p>
          <a:p>
            <a:r>
              <a:rPr lang="en-US" dirty="0">
                <a:cs typeface="Arial" panose="020B0604020202020204"/>
              </a:rPr>
              <a:t>To stop the running container (with optional time-to-stop)</a:t>
            </a:r>
          </a:p>
          <a:p>
            <a:r>
              <a:rPr lang="en-US" b="1" dirty="0">
                <a:cs typeface="Arial" panose="020B0604020202020204"/>
              </a:rPr>
              <a:t>docker stop –t=&lt;sometime&gt; container &lt;</a:t>
            </a:r>
            <a:r>
              <a:rPr lang="en-US" b="1" dirty="0"/>
              <a:t> some-container-name </a:t>
            </a:r>
            <a:r>
              <a:rPr lang="en-US" b="1" dirty="0">
                <a:cs typeface="Arial" panose="020B0604020202020204"/>
              </a:rPr>
              <a:t>&gt;</a:t>
            </a:r>
          </a:p>
          <a:p>
            <a:pPr marL="0" indent="0">
              <a:buNone/>
            </a:pPr>
            <a:endParaRPr lang="en-US" b="1" dirty="0">
              <a:cs typeface="Arial" panose="020B0604020202020204"/>
            </a:endParaRPr>
          </a:p>
          <a:p>
            <a:r>
              <a:rPr lang="en-US" dirty="0">
                <a:cs typeface="Arial" panose="020B0604020202020204"/>
              </a:rPr>
              <a:t>To remove the stopped container</a:t>
            </a:r>
          </a:p>
          <a:p>
            <a:r>
              <a:rPr lang="en-US" b="1" dirty="0">
                <a:cs typeface="Arial" panose="020B0604020202020204"/>
              </a:rPr>
              <a:t>docker rm &lt;</a:t>
            </a:r>
            <a:r>
              <a:rPr lang="en-US" b="1" dirty="0"/>
              <a:t> some-container-name </a:t>
            </a:r>
            <a:r>
              <a:rPr lang="en-US" b="1" dirty="0">
                <a:cs typeface="Arial" panose="020B0604020202020204"/>
              </a:rPr>
              <a:t>&gt;</a:t>
            </a:r>
          </a:p>
          <a:p>
            <a:r>
              <a:rPr lang="en-US" dirty="0">
                <a:cs typeface="Arial" panose="020B0604020202020204"/>
              </a:rPr>
              <a:t>Or, to force a running container to stop</a:t>
            </a:r>
          </a:p>
          <a:p>
            <a:r>
              <a:rPr lang="en-US" b="1" dirty="0">
                <a:cs typeface="Arial" panose="020B0604020202020204"/>
              </a:rPr>
              <a:t>docker rm –f &lt;</a:t>
            </a:r>
            <a:r>
              <a:rPr lang="en-US" b="1" dirty="0"/>
              <a:t> some-container-name </a:t>
            </a:r>
            <a:r>
              <a:rPr lang="en-US" b="1" dirty="0">
                <a:cs typeface="Arial" panose="020B0604020202020204"/>
              </a:rPr>
              <a:t>&gt;</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6</a:t>
            </a:fld>
            <a:endParaRPr lang="nl-NL"/>
          </a:p>
        </p:txBody>
      </p:sp>
    </p:spTree>
    <p:extLst>
      <p:ext uri="{BB962C8B-B14F-4D97-AF65-F5344CB8AC3E}">
        <p14:creationId xmlns:p14="http://schemas.microsoft.com/office/powerpoint/2010/main" val="424463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261" y="141775"/>
            <a:ext cx="7991475" cy="462759"/>
          </a:xfrm>
        </p:spPr>
        <p:txBody>
          <a:bodyPr/>
          <a:lstStyle/>
          <a:p>
            <a:r>
              <a:rPr lang="en-US" dirty="0"/>
              <a:t>Basic Docker CLI part 4/5</a:t>
            </a:r>
          </a:p>
        </p:txBody>
      </p:sp>
      <p:sp>
        <p:nvSpPr>
          <p:cNvPr id="6" name="Text Placeholder 5"/>
          <p:cNvSpPr>
            <a:spLocks noGrp="1"/>
          </p:cNvSpPr>
          <p:nvPr>
            <p:ph type="body" sz="quarter" idx="4294967295"/>
          </p:nvPr>
        </p:nvSpPr>
        <p:spPr>
          <a:xfrm>
            <a:off x="576262" y="833135"/>
            <a:ext cx="7991475" cy="3593586"/>
          </a:xfrm>
          <a:prstGeom prst="rect">
            <a:avLst/>
          </a:prstGeom>
        </p:spPr>
        <p:txBody>
          <a:bodyPr vert="horz" lIns="91440" tIns="0" rIns="91440" bIns="45720" rtlCol="0" anchor="t">
            <a:noAutofit/>
          </a:bodyPr>
          <a:lstStyle/>
          <a:p>
            <a:r>
              <a:rPr lang="en-US" dirty="0">
                <a:cs typeface="Arial" panose="020B0604020202020204"/>
              </a:rPr>
              <a:t>docker create, start and attach can be simplified to docker run</a:t>
            </a:r>
          </a:p>
          <a:p>
            <a:r>
              <a:rPr lang="en-US" b="1" dirty="0"/>
              <a:t>docker run –name=&lt; some-container-name &gt; -it ubuntu bash</a:t>
            </a:r>
          </a:p>
          <a:p>
            <a:pPr marL="0" indent="0">
              <a:buNone/>
            </a:pPr>
            <a:endParaRPr lang="en-US" b="1" dirty="0"/>
          </a:p>
          <a:p>
            <a:r>
              <a:rPr lang="en-US" dirty="0">
                <a:cs typeface="Arial" panose="020B0604020202020204"/>
              </a:rPr>
              <a:t>You can “get into” the container by </a:t>
            </a:r>
            <a:r>
              <a:rPr lang="en-US" dirty="0" err="1">
                <a:cs typeface="Arial" panose="020B0604020202020204"/>
              </a:rPr>
              <a:t>ssh’ing</a:t>
            </a:r>
            <a:r>
              <a:rPr lang="en-US" dirty="0">
                <a:cs typeface="Arial" panose="020B0604020202020204"/>
              </a:rPr>
              <a:t> into the container, and </a:t>
            </a:r>
            <a:r>
              <a:rPr lang="en-US" b="1" dirty="0">
                <a:cs typeface="Arial" panose="020B0604020202020204"/>
              </a:rPr>
              <a:t>exec</a:t>
            </a:r>
            <a:r>
              <a:rPr lang="en-US" dirty="0">
                <a:cs typeface="Arial" panose="020B0604020202020204"/>
              </a:rPr>
              <a:t>uting a new command (</a:t>
            </a:r>
            <a:r>
              <a:rPr lang="en-US" dirty="0" err="1">
                <a:cs typeface="Arial" panose="020B0604020202020204"/>
              </a:rPr>
              <a:t>ie</a:t>
            </a:r>
            <a:r>
              <a:rPr lang="en-US" dirty="0">
                <a:cs typeface="Arial" panose="020B0604020202020204"/>
              </a:rPr>
              <a:t>: running a shell, or an interactive terminal like </a:t>
            </a:r>
            <a:r>
              <a:rPr lang="en-US" dirty="0" err="1">
                <a:cs typeface="Arial" panose="020B0604020202020204"/>
              </a:rPr>
              <a:t>psql</a:t>
            </a:r>
            <a:r>
              <a:rPr lang="en-US" dirty="0">
                <a:cs typeface="Arial" panose="020B0604020202020204"/>
              </a:rPr>
              <a:t>).  This is useful as it is another process in the container, so CTRL+C will not kill it! </a:t>
            </a:r>
          </a:p>
          <a:p>
            <a:r>
              <a:rPr lang="en-US" b="1" dirty="0">
                <a:cs typeface="Arial" panose="020B0604020202020204"/>
              </a:rPr>
              <a:t>docker exec -it &lt;container name&gt; &lt;command, </a:t>
            </a:r>
            <a:r>
              <a:rPr lang="en-US" b="1" dirty="0" err="1">
                <a:cs typeface="Arial" panose="020B0604020202020204"/>
              </a:rPr>
              <a:t>eg</a:t>
            </a:r>
            <a:r>
              <a:rPr lang="en-US" b="1" dirty="0">
                <a:cs typeface="Arial" panose="020B0604020202020204"/>
              </a:rPr>
              <a:t>: /bin/bash&gt;</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7</a:t>
            </a:fld>
            <a:endParaRPr lang="nl-NL"/>
          </a:p>
        </p:txBody>
      </p:sp>
    </p:spTree>
    <p:extLst>
      <p:ext uri="{BB962C8B-B14F-4D97-AF65-F5344CB8AC3E}">
        <p14:creationId xmlns:p14="http://schemas.microsoft.com/office/powerpoint/2010/main" val="256192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6262" y="74839"/>
            <a:ext cx="7991475" cy="462759"/>
          </a:xfrm>
        </p:spPr>
        <p:txBody>
          <a:bodyPr/>
          <a:lstStyle/>
          <a:p>
            <a:r>
              <a:rPr lang="en-US" dirty="0"/>
              <a:t>Basic Docker CLI part 5/5</a:t>
            </a:r>
          </a:p>
        </p:txBody>
      </p:sp>
      <p:sp>
        <p:nvSpPr>
          <p:cNvPr id="6" name="Text Placeholder 5"/>
          <p:cNvSpPr>
            <a:spLocks noGrp="1"/>
          </p:cNvSpPr>
          <p:nvPr>
            <p:ph type="body" sz="quarter" idx="4294967295"/>
          </p:nvPr>
        </p:nvSpPr>
        <p:spPr>
          <a:xfrm>
            <a:off x="576262" y="833135"/>
            <a:ext cx="7991475" cy="3593586"/>
          </a:xfrm>
          <a:prstGeom prst="rect">
            <a:avLst/>
          </a:prstGeom>
        </p:spPr>
        <p:txBody>
          <a:bodyPr vert="horz" lIns="91440" tIns="0" rIns="91440" bIns="45720" rtlCol="0" anchor="t">
            <a:noAutofit/>
          </a:bodyPr>
          <a:lstStyle/>
          <a:p>
            <a:r>
              <a:rPr lang="en-US" dirty="0">
                <a:cs typeface="Arial" panose="020B0604020202020204"/>
              </a:rPr>
              <a:t>You can view the images that docker automatically attempts to download (by default from docker-hub)</a:t>
            </a:r>
          </a:p>
          <a:p>
            <a:r>
              <a:rPr lang="en-US" b="1" dirty="0">
                <a:cs typeface="Arial" panose="020B0604020202020204"/>
              </a:rPr>
              <a:t>docker image ls</a:t>
            </a:r>
          </a:p>
          <a:p>
            <a:r>
              <a:rPr lang="en-US" dirty="0">
                <a:cs typeface="Arial" panose="020B0604020202020204"/>
              </a:rPr>
              <a:t>You can remove a particular tagged image, or just all versions of that image (regardless of tag- just use the image name)</a:t>
            </a:r>
          </a:p>
          <a:p>
            <a:r>
              <a:rPr lang="en-US" b="1" dirty="0"/>
              <a:t>docker </a:t>
            </a:r>
            <a:r>
              <a:rPr lang="en-US" b="1" dirty="0" err="1"/>
              <a:t>rmi</a:t>
            </a:r>
            <a:r>
              <a:rPr lang="en-US" b="1" dirty="0"/>
              <a:t> &lt;image-name&gt;:&lt;image-tag&gt;    </a:t>
            </a:r>
            <a:r>
              <a:rPr lang="en-US" i="1" dirty="0"/>
              <a:t>OR</a:t>
            </a:r>
            <a:r>
              <a:rPr lang="en-US" b="1" dirty="0"/>
              <a:t> </a:t>
            </a:r>
          </a:p>
          <a:p>
            <a:r>
              <a:rPr lang="en-US" b="1" dirty="0"/>
              <a:t>docker image rm &lt;image-name&gt;</a:t>
            </a:r>
          </a:p>
          <a:p>
            <a:r>
              <a:rPr lang="en-US" dirty="0"/>
              <a:t>You can also remove the image using it’s image id</a:t>
            </a:r>
          </a:p>
          <a:p>
            <a:r>
              <a:rPr lang="en-US" b="1" dirty="0"/>
              <a:t>docker </a:t>
            </a:r>
            <a:r>
              <a:rPr lang="en-US" b="1" dirty="0" err="1"/>
              <a:t>rmi</a:t>
            </a:r>
            <a:r>
              <a:rPr lang="en-US" b="1" dirty="0"/>
              <a:t> –f &lt;image-id&gt;</a:t>
            </a:r>
          </a:p>
          <a:p>
            <a:r>
              <a:rPr lang="en-US" dirty="0"/>
              <a:t>You can (and should often) remove intermediate images by pruning</a:t>
            </a:r>
          </a:p>
          <a:p>
            <a:r>
              <a:rPr lang="en-US" b="1" dirty="0"/>
              <a:t>docker image prune</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8</a:t>
            </a:fld>
            <a:endParaRPr lang="nl-NL"/>
          </a:p>
        </p:txBody>
      </p:sp>
    </p:spTree>
    <p:extLst>
      <p:ext uri="{BB962C8B-B14F-4D97-AF65-F5344CB8AC3E}">
        <p14:creationId xmlns:p14="http://schemas.microsoft.com/office/powerpoint/2010/main" val="25426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981" y="27862"/>
            <a:ext cx="7991475" cy="462759"/>
          </a:xfrm>
        </p:spPr>
        <p:txBody>
          <a:bodyPr/>
          <a:lstStyle/>
          <a:p>
            <a:r>
              <a:rPr lang="en-US" dirty="0"/>
              <a:t>What is a </a:t>
            </a:r>
            <a:r>
              <a:rPr lang="en-US" dirty="0" err="1"/>
              <a:t>Dockerfile</a:t>
            </a:r>
            <a:r>
              <a:rPr lang="en-US" dirty="0"/>
              <a:t>?</a:t>
            </a:r>
          </a:p>
        </p:txBody>
      </p:sp>
      <p:sp>
        <p:nvSpPr>
          <p:cNvPr id="6" name="Text Placeholder 5"/>
          <p:cNvSpPr>
            <a:spLocks noGrp="1"/>
          </p:cNvSpPr>
          <p:nvPr>
            <p:ph type="body" sz="quarter" idx="4294967295"/>
          </p:nvPr>
        </p:nvSpPr>
        <p:spPr>
          <a:xfrm>
            <a:off x="576261" y="710369"/>
            <a:ext cx="7991475" cy="1237044"/>
          </a:xfrm>
          <a:prstGeom prst="rect">
            <a:avLst/>
          </a:prstGeom>
        </p:spPr>
        <p:txBody>
          <a:bodyPr vert="horz" lIns="91440" tIns="0" rIns="91440" bIns="45720" rtlCol="0" anchor="t">
            <a:noAutofit/>
          </a:bodyPr>
          <a:lstStyle/>
          <a:p>
            <a:r>
              <a:rPr lang="en-US" b="1" dirty="0"/>
              <a:t>A list of various commands that are run by docker to create (build) an image for each line, based on the image built for the previous line.</a:t>
            </a:r>
          </a:p>
          <a:p>
            <a:r>
              <a:rPr lang="en-US" b="1" dirty="0"/>
              <a:t>This creates a layered cache of read-only images that are used to build the final (top layer) image.</a:t>
            </a:r>
          </a:p>
        </p:txBody>
      </p:sp>
      <p:sp>
        <p:nvSpPr>
          <p:cNvPr id="2" name="Slide Number Placeholder 1">
            <a:extLst>
              <a:ext uri="{FF2B5EF4-FFF2-40B4-BE49-F238E27FC236}">
                <a16:creationId xmlns:a16="http://schemas.microsoft.com/office/drawing/2014/main" id="{360A2B0D-BE40-4E49-AA21-19942B38614E}"/>
              </a:ext>
            </a:extLst>
          </p:cNvPr>
          <p:cNvSpPr>
            <a:spLocks noGrp="1"/>
          </p:cNvSpPr>
          <p:nvPr>
            <p:ph type="sldNum" sz="quarter" idx="17"/>
          </p:nvPr>
        </p:nvSpPr>
        <p:spPr/>
        <p:txBody>
          <a:bodyPr/>
          <a:lstStyle/>
          <a:p>
            <a:fld id="{82F89014-7F8D-47C1-8D79-17A715C9D2BB}" type="slidenum">
              <a:rPr lang="nl-NL" smtClean="0"/>
              <a:pPr/>
              <a:t>9</a:t>
            </a:fld>
            <a:endParaRPr lang="nl-NL"/>
          </a:p>
        </p:txBody>
      </p:sp>
      <p:sp>
        <p:nvSpPr>
          <p:cNvPr id="5" name="Title 3">
            <a:extLst>
              <a:ext uri="{FF2B5EF4-FFF2-40B4-BE49-F238E27FC236}">
                <a16:creationId xmlns:a16="http://schemas.microsoft.com/office/drawing/2014/main" id="{4574D342-8996-1E48-A5AB-E9ED8A39EED5}"/>
              </a:ext>
            </a:extLst>
          </p:cNvPr>
          <p:cNvSpPr txBox="1">
            <a:spLocks/>
          </p:cNvSpPr>
          <p:nvPr/>
        </p:nvSpPr>
        <p:spPr>
          <a:xfrm>
            <a:off x="336981" y="2063930"/>
            <a:ext cx="7991475" cy="462759"/>
          </a:xfrm>
          <a:prstGeom prst="rect">
            <a:avLst/>
          </a:prstGeom>
        </p:spPr>
        <p:txBody>
          <a:bodyPr vert="horz" lIns="91440" tIns="0" rIns="91440" bIns="0" rtlCol="0" anchor="ctr" anchorCtr="0">
            <a:noAutofit/>
          </a:bodyPr>
          <a:lstStyle>
            <a:lvl1pPr algn="l" defTabSz="685800" rtl="0" eaLnBrk="1" latinLnBrk="0" hangingPunct="1">
              <a:lnSpc>
                <a:spcPct val="100000"/>
              </a:lnSpc>
              <a:spcBef>
                <a:spcPct val="0"/>
              </a:spcBef>
              <a:buNone/>
              <a:defRPr sz="2800" kern="1200">
                <a:solidFill>
                  <a:schemeClr val="tx1"/>
                </a:solidFill>
                <a:latin typeface="+mj-lt"/>
                <a:ea typeface="+mj-ea"/>
                <a:cs typeface="+mj-cs"/>
              </a:defRPr>
            </a:lvl1pPr>
          </a:lstStyle>
          <a:p>
            <a:r>
              <a:rPr lang="en-US" dirty="0"/>
              <a:t>What is the point?</a:t>
            </a:r>
          </a:p>
        </p:txBody>
      </p:sp>
      <p:sp>
        <p:nvSpPr>
          <p:cNvPr id="7" name="Text Placeholder 5">
            <a:extLst>
              <a:ext uri="{FF2B5EF4-FFF2-40B4-BE49-F238E27FC236}">
                <a16:creationId xmlns:a16="http://schemas.microsoft.com/office/drawing/2014/main" id="{E64425A9-1C42-B948-87E7-F356076EE240}"/>
              </a:ext>
            </a:extLst>
          </p:cNvPr>
          <p:cNvSpPr txBox="1">
            <a:spLocks/>
          </p:cNvSpPr>
          <p:nvPr/>
        </p:nvSpPr>
        <p:spPr>
          <a:xfrm>
            <a:off x="576260" y="2669414"/>
            <a:ext cx="7991475" cy="1763718"/>
          </a:xfrm>
          <a:prstGeom prst="rect">
            <a:avLst/>
          </a:prstGeom>
        </p:spPr>
        <p:txBody>
          <a:bodyPr vert="horz" lIns="91440" tIns="0" rIns="91440" bIns="45720" rtlCol="0" anchor="t">
            <a:noAutofit/>
          </a:bodyPr>
          <a:lstStyle>
            <a:lvl1pPr marL="266700" indent="-266700" algn="l" defTabSz="685800" rtl="0" eaLnBrk="1" latinLnBrk="0" hangingPunct="1">
              <a:lnSpc>
                <a:spcPct val="100000"/>
              </a:lnSpc>
              <a:spcBef>
                <a:spcPts val="0"/>
              </a:spcBef>
              <a:spcAft>
                <a:spcPts val="600"/>
              </a:spcAft>
              <a:buClr>
                <a:srgbClr val="FF6C00"/>
              </a:buClr>
              <a:buFont typeface="Arial" panose="020B0604020202020204" pitchFamily="34" charset="0"/>
              <a:buChar char="•"/>
              <a:tabLst>
                <a:tab pos="266700" algn="l"/>
              </a:tabLst>
              <a:defRPr lang="nl-NL" sz="1800" kern="1200" dirty="0" smtClean="0">
                <a:solidFill>
                  <a:schemeClr val="tx1"/>
                </a:solidFill>
                <a:latin typeface="+mn-lt"/>
                <a:ea typeface="+mn-ea"/>
                <a:cs typeface="+mn-cs"/>
              </a:defRPr>
            </a:lvl1pPr>
            <a:lvl2pPr marL="514350" indent="-171450" algn="l" defTabSz="685800" rtl="0" eaLnBrk="1" latinLnBrk="0" hangingPunct="1">
              <a:lnSpc>
                <a:spcPct val="100000"/>
              </a:lnSpc>
              <a:spcBef>
                <a:spcPts val="375"/>
              </a:spcBef>
              <a:spcAft>
                <a:spcPts val="600"/>
              </a:spcAft>
              <a:buClr>
                <a:srgbClr val="FF6C00"/>
              </a:buClr>
              <a:buFont typeface="Arial" panose="020B0604020202020204" pitchFamily="34" charset="0"/>
              <a:buChar char="−"/>
              <a:defRPr lang="nl-NL" sz="1600" kern="1200" dirty="0" smtClean="0">
                <a:solidFill>
                  <a:schemeClr val="tx1"/>
                </a:solidFill>
                <a:latin typeface="+mn-lt"/>
                <a:ea typeface="+mn-ea"/>
                <a:cs typeface="+mn-cs"/>
              </a:defRPr>
            </a:lvl2pPr>
            <a:lvl3pPr marL="8572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3pPr>
            <a:lvl4pPr marL="12001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nl-NL" sz="1600" kern="1200" dirty="0" smtClean="0">
                <a:solidFill>
                  <a:schemeClr val="tx1"/>
                </a:solidFill>
                <a:latin typeface="+mn-lt"/>
                <a:ea typeface="+mn-ea"/>
                <a:cs typeface="+mn-cs"/>
              </a:defRPr>
            </a:lvl4pPr>
            <a:lvl5pPr marL="1543050" indent="-171450" algn="l" defTabSz="685800" rtl="0" eaLnBrk="1" latinLnBrk="0" hangingPunct="1">
              <a:lnSpc>
                <a:spcPct val="100000"/>
              </a:lnSpc>
              <a:spcBef>
                <a:spcPts val="375"/>
              </a:spcBef>
              <a:spcAft>
                <a:spcPts val="600"/>
              </a:spcAft>
              <a:buClr>
                <a:srgbClr val="FF6C00"/>
              </a:buClr>
              <a:buFont typeface="Courier New" panose="02070309020205020404" pitchFamily="49" charset="0"/>
              <a:buChar char="o"/>
              <a:defRPr lang="de-DE" sz="1600" kern="1200" dirty="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Imagine making a small change to a project that affects step 5/7…</a:t>
            </a:r>
          </a:p>
          <a:p>
            <a:r>
              <a:rPr lang="en-US" b="1" dirty="0"/>
              <a:t>Docker would not need to change the first 4 image layers, just those from step 5 onwards, so can use these cached image layers to build the final image much more quickly.</a:t>
            </a:r>
          </a:p>
          <a:p>
            <a:r>
              <a:rPr lang="en-US" b="1" dirty="0"/>
              <a:t>Hence splitting tasks such as copying, running commands, into individual steps will give you more layers cached for quicker builds.</a:t>
            </a:r>
          </a:p>
        </p:txBody>
      </p:sp>
    </p:spTree>
    <p:extLst>
      <p:ext uri="{BB962C8B-B14F-4D97-AF65-F5344CB8AC3E}">
        <p14:creationId xmlns:p14="http://schemas.microsoft.com/office/powerpoint/2010/main" val="369955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blinds(horizontal)">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blinds(horizontal)">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blinds(horizontal)">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Elsevier">
  <a:themeElements>
    <a:clrScheme name="Custom 1">
      <a:dk1>
        <a:srgbClr val="53565A"/>
      </a:dk1>
      <a:lt1>
        <a:srgbClr val="FFFFFF"/>
      </a:lt1>
      <a:dk2>
        <a:srgbClr val="FF6C00"/>
      </a:dk2>
      <a:lt2>
        <a:srgbClr val="E7E6E6"/>
      </a:lt2>
      <a:accent1>
        <a:srgbClr val="3678DF"/>
      </a:accent1>
      <a:accent2>
        <a:srgbClr val="FF6C00"/>
      </a:accent2>
      <a:accent3>
        <a:srgbClr val="FCD300"/>
      </a:accent3>
      <a:accent4>
        <a:srgbClr val="F73D28"/>
      </a:accent4>
      <a:accent5>
        <a:srgbClr val="8ED600"/>
      </a:accent5>
      <a:accent6>
        <a:srgbClr val="661CC9"/>
      </a:accent6>
      <a:hlink>
        <a:srgbClr val="0563C1"/>
      </a:hlink>
      <a:folHlink>
        <a:srgbClr val="FF6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y">
      <a:srgbClr val="53565A"/>
    </a:custClr>
    <a:custClr name="Orange">
      <a:srgbClr val="FF6C00"/>
    </a:custClr>
    <a:custClr name="Grey footer">
      <a:srgbClr val="A7A8AA"/>
    </a:custClr>
  </a:custClrLst>
  <a:extLst>
    <a:ext uri="{05A4C25C-085E-4340-85A3-A5531E510DB2}">
      <thm15:themeFamily xmlns:thm15="http://schemas.microsoft.com/office/thememl/2012/main" name="ELS_ppt-presentation_Arial 16_9 new.potx" id="{D40443C0-16AF-4A5D-8290-255DEE5F8301}" vid="{38A45B1D-F117-4F8B-9F78-F1219F5478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ELS_ppt-presentation_Arial 16_9 new colorscheme</Template>
  <TotalTime>0</TotalTime>
  <Words>1797</Words>
  <Application>Microsoft Macintosh PowerPoint</Application>
  <PresentationFormat>On-screen Show (16:9)</PresentationFormat>
  <Paragraphs>188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Elsevier</vt:lpstr>
      <vt:lpstr>Knowledge Share  Docker</vt:lpstr>
      <vt:lpstr>Outcomes </vt:lpstr>
      <vt:lpstr>Containerisation concepts</vt:lpstr>
      <vt:lpstr>Basic Docker CLI part 1/5</vt:lpstr>
      <vt:lpstr>Basic Docker CLI part 2/5</vt:lpstr>
      <vt:lpstr>Basic Docker CLI part 3/5</vt:lpstr>
      <vt:lpstr>Basic Docker CLI part 4/5</vt:lpstr>
      <vt:lpstr>Basic Docker CLI part 5/5</vt:lpstr>
      <vt:lpstr>What is a Dockerfile?</vt:lpstr>
      <vt:lpstr>Build your first docker image…</vt:lpstr>
      <vt:lpstr>Build your first docker image…</vt:lpstr>
      <vt:lpstr>How does the Dockerfile work?…</vt:lpstr>
      <vt:lpstr>Use more layering in your Dockerfile…</vt:lpstr>
      <vt:lpstr>How does the Dockerfile work?…</vt:lpstr>
      <vt:lpstr>How do our Dockerfiles work?…</vt:lpstr>
      <vt:lpstr>How does a docker-compose file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Showcase Project LookBack </dc:title>
  <dc:creator/>
  <cp:revision>1</cp:revision>
  <cp:lastPrinted>2018-07-23T12:36:44Z</cp:lastPrinted>
  <dcterms:created xsi:type="dcterms:W3CDTF">2018-05-29T20:11:58Z</dcterms:created>
  <dcterms:modified xsi:type="dcterms:W3CDTF">2020-03-01T22:55:07Z</dcterms:modified>
</cp:coreProperties>
</file>