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12" y="-8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173BC7-E7D4-3D4B-A8E0-A2D2AE5A8C00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6387EC-BFC0-784A-B648-8AE5B566BF75}">
      <dgm:prSet phldrT="[Text]"/>
      <dgm:spPr/>
      <dgm:t>
        <a:bodyPr/>
        <a:lstStyle/>
        <a:p>
          <a:r>
            <a:rPr lang="en-US" dirty="0" smtClean="0"/>
            <a:t>1- Program </a:t>
          </a:r>
          <a:r>
            <a:rPr lang="en-US" dirty="0" smtClean="0"/>
            <a:t>code</a:t>
          </a:r>
          <a:endParaRPr lang="en-US" dirty="0"/>
        </a:p>
      </dgm:t>
    </dgm:pt>
    <dgm:pt modelId="{8787F659-B991-3343-9042-4C07199010AD}" type="parTrans" cxnId="{0309AC7A-4A12-3546-A4CF-B8EE1185DD5B}">
      <dgm:prSet/>
      <dgm:spPr/>
      <dgm:t>
        <a:bodyPr/>
        <a:lstStyle/>
        <a:p>
          <a:endParaRPr lang="en-US"/>
        </a:p>
      </dgm:t>
    </dgm:pt>
    <dgm:pt modelId="{C24B30AF-9314-634E-A8EF-5EE315A026AF}" type="sibTrans" cxnId="{0309AC7A-4A12-3546-A4CF-B8EE1185DD5B}">
      <dgm:prSet/>
      <dgm:spPr/>
      <dgm:t>
        <a:bodyPr/>
        <a:lstStyle/>
        <a:p>
          <a:endParaRPr lang="en-US"/>
        </a:p>
      </dgm:t>
    </dgm:pt>
    <dgm:pt modelId="{7D1E28BB-E7D4-6240-9C26-9492ABCCB82C}">
      <dgm:prSet custT="1"/>
      <dgm:spPr/>
      <dgm:t>
        <a:bodyPr/>
        <a:lstStyle/>
        <a:p>
          <a:pPr marL="282575" indent="-282575" algn="l" defTabSz="914400" rtl="0" eaLnBrk="1" latinLnBrk="0" hangingPunct="1">
            <a:lnSpc>
              <a:spcPct val="90000"/>
            </a:lnSpc>
            <a:spcBef>
              <a:spcPts val="1800"/>
            </a:spcBef>
            <a:buClr>
              <a:schemeClr val="accent1"/>
            </a:buClr>
            <a:buSzPct val="75000"/>
            <a:buFont typeface="Wingdings" pitchFamily="2" charset="2"/>
            <a:buChar char="n"/>
          </a:pPr>
          <a:r>
            <a:rPr lang="en-US" sz="22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rPr>
            <a:t>which may be shared with other processes that are executing the same program</a:t>
          </a:r>
        </a:p>
      </dgm:t>
    </dgm:pt>
    <dgm:pt modelId="{E79FF0B8-9CA9-2C4D-A4D7-8AE87CFD65C0}" type="parTrans" cxnId="{55DF68C8-0BBD-BB45-A1B2-BFDD60500307}">
      <dgm:prSet/>
      <dgm:spPr/>
      <dgm:t>
        <a:bodyPr/>
        <a:lstStyle/>
        <a:p>
          <a:endParaRPr lang="en-US"/>
        </a:p>
      </dgm:t>
    </dgm:pt>
    <dgm:pt modelId="{D407455B-387C-4349-9E47-3EA34DB4736F}" type="sibTrans" cxnId="{55DF68C8-0BBD-BB45-A1B2-BFDD60500307}">
      <dgm:prSet/>
      <dgm:spPr/>
      <dgm:t>
        <a:bodyPr/>
        <a:lstStyle/>
        <a:p>
          <a:endParaRPr lang="en-US"/>
        </a:p>
      </dgm:t>
    </dgm:pt>
    <dgm:pt modelId="{5E037D5A-EDDE-E440-8CF3-C810A1D6E576}">
      <dgm:prSet/>
      <dgm:spPr/>
      <dgm:t>
        <a:bodyPr/>
        <a:lstStyle/>
        <a:p>
          <a:r>
            <a:rPr lang="en-US" dirty="0" smtClean="0"/>
            <a:t>2- A </a:t>
          </a:r>
          <a:r>
            <a:rPr lang="en-US" dirty="0" smtClean="0"/>
            <a:t>set of data associated with that code</a:t>
          </a:r>
        </a:p>
      </dgm:t>
    </dgm:pt>
    <dgm:pt modelId="{12C2C1F2-ECCF-3841-8696-D8982B8C130C}" type="parTrans" cxnId="{1450A142-4100-B541-8A77-632087F1ABC1}">
      <dgm:prSet/>
      <dgm:spPr/>
      <dgm:t>
        <a:bodyPr/>
        <a:lstStyle/>
        <a:p>
          <a:endParaRPr lang="en-US"/>
        </a:p>
      </dgm:t>
    </dgm:pt>
    <dgm:pt modelId="{7127CD71-1958-8045-9D0B-EE0EE248AD3A}" type="sibTrans" cxnId="{1450A142-4100-B541-8A77-632087F1ABC1}">
      <dgm:prSet/>
      <dgm:spPr/>
      <dgm:t>
        <a:bodyPr/>
        <a:lstStyle/>
        <a:p>
          <a:endParaRPr lang="en-US"/>
        </a:p>
      </dgm:t>
    </dgm:pt>
    <dgm:pt modelId="{1C36928C-3C2B-4D49-A91C-F6E01B0FED3A}">
      <dgm:prSet custT="1"/>
      <dgm:spPr/>
      <dgm:t>
        <a:bodyPr/>
        <a:lstStyle/>
        <a:p>
          <a:pPr marL="282575" indent="-282575" algn="l" defTabSz="914400" rtl="0" eaLnBrk="1" latinLnBrk="0" hangingPunct="1">
            <a:lnSpc>
              <a:spcPct val="90000"/>
            </a:lnSpc>
            <a:spcBef>
              <a:spcPts val="1800"/>
            </a:spcBef>
            <a:buClr>
              <a:schemeClr val="accent1"/>
            </a:buClr>
            <a:buSzPct val="75000"/>
            <a:buFont typeface="Wingdings" pitchFamily="2" charset="2"/>
            <a:buChar char="n"/>
          </a:pPr>
          <a:endParaRPr lang="en-US" sz="2200" kern="1200" dirty="0" smtClean="0">
            <a:solidFill>
              <a:schemeClr val="tx1">
                <a:lumMod val="85000"/>
                <a:lumOff val="15000"/>
              </a:schemeClr>
            </a:solidFill>
            <a:latin typeface="+mn-lt"/>
            <a:ea typeface="+mn-ea"/>
            <a:cs typeface="+mn-cs"/>
          </a:endParaRPr>
        </a:p>
      </dgm:t>
    </dgm:pt>
    <dgm:pt modelId="{AC4F6232-3EF1-1A44-B99D-0A0E4B809476}" type="parTrans" cxnId="{0D8B4651-A61E-EF45-9D71-82C1CBC8A1BD}">
      <dgm:prSet/>
      <dgm:spPr/>
      <dgm:t>
        <a:bodyPr/>
        <a:lstStyle/>
        <a:p>
          <a:endParaRPr lang="en-US"/>
        </a:p>
      </dgm:t>
    </dgm:pt>
    <dgm:pt modelId="{53EA40E2-D124-F344-B37D-2722AEE55FA4}" type="sibTrans" cxnId="{0D8B4651-A61E-EF45-9D71-82C1CBC8A1BD}">
      <dgm:prSet/>
      <dgm:spPr/>
      <dgm:t>
        <a:bodyPr/>
        <a:lstStyle/>
        <a:p>
          <a:endParaRPr lang="en-US"/>
        </a:p>
      </dgm:t>
    </dgm:pt>
    <dgm:pt modelId="{FABE2751-C22D-CB45-B615-AC01CE52384D}">
      <dgm:prSet custT="1"/>
      <dgm:spPr/>
      <dgm:t>
        <a:bodyPr/>
        <a:lstStyle/>
        <a:p>
          <a:pPr marL="282575" indent="-282575" algn="l" defTabSz="914400" rtl="0" eaLnBrk="1" latinLnBrk="0" hangingPunct="1">
            <a:lnSpc>
              <a:spcPct val="90000"/>
            </a:lnSpc>
            <a:spcBef>
              <a:spcPts val="1800"/>
            </a:spcBef>
            <a:buClr>
              <a:schemeClr val="accent1"/>
            </a:buClr>
            <a:buSzPct val="75000"/>
            <a:buFont typeface="Wingdings" pitchFamily="2" charset="2"/>
            <a:buChar char="n"/>
          </a:pPr>
          <a:endParaRPr lang="en-US" sz="2200" kern="1200" dirty="0" smtClean="0">
            <a:solidFill>
              <a:schemeClr val="tx1">
                <a:lumMod val="85000"/>
                <a:lumOff val="15000"/>
              </a:schemeClr>
            </a:solidFill>
            <a:latin typeface="+mn-lt"/>
            <a:ea typeface="+mn-ea"/>
            <a:cs typeface="+mn-cs"/>
          </a:endParaRPr>
        </a:p>
      </dgm:t>
    </dgm:pt>
    <dgm:pt modelId="{1B47371D-9D5F-804C-ACB2-F5FB874DCFEE}" type="parTrans" cxnId="{05610AF4-D6E1-C14C-AC36-6EA4F6EE6605}">
      <dgm:prSet/>
      <dgm:spPr/>
      <dgm:t>
        <a:bodyPr/>
        <a:lstStyle/>
        <a:p>
          <a:endParaRPr lang="en-US"/>
        </a:p>
      </dgm:t>
    </dgm:pt>
    <dgm:pt modelId="{A7F060CA-0738-1A45-8AA8-00B05ADD93F7}" type="sibTrans" cxnId="{05610AF4-D6E1-C14C-AC36-6EA4F6EE6605}">
      <dgm:prSet/>
      <dgm:spPr/>
      <dgm:t>
        <a:bodyPr/>
        <a:lstStyle/>
        <a:p>
          <a:endParaRPr lang="en-US"/>
        </a:p>
      </dgm:t>
    </dgm:pt>
    <dgm:pt modelId="{D388D580-87DE-AD47-A378-76DA43B1B04A}" type="pres">
      <dgm:prSet presAssocID="{53173BC7-E7D4-3D4B-A8E0-A2D2AE5A8C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00F2E7-5140-0B44-A47F-00138E696C9A}" type="pres">
      <dgm:prSet presAssocID="{066387EC-BFC0-784A-B648-8AE5B566BF7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1A3D03-DB08-6D4A-9013-6A326781C6BD}" type="pres">
      <dgm:prSet presAssocID="{066387EC-BFC0-784A-B648-8AE5B566BF7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FDE227-3421-A249-B877-4E1ACDF3ED5A}" type="pres">
      <dgm:prSet presAssocID="{5E037D5A-EDDE-E440-8CF3-C810A1D6E576}" presName="parentText" presStyleLbl="node1" presStyleIdx="1" presStyleCnt="2" custLinFactNeighborY="1443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50A142-4100-B541-8A77-632087F1ABC1}" srcId="{53173BC7-E7D4-3D4B-A8E0-A2D2AE5A8C00}" destId="{5E037D5A-EDDE-E440-8CF3-C810A1D6E576}" srcOrd="1" destOrd="0" parTransId="{12C2C1F2-ECCF-3841-8696-D8982B8C130C}" sibTransId="{7127CD71-1958-8045-9D0B-EE0EE248AD3A}"/>
    <dgm:cxn modelId="{EC5BB494-6641-4D4A-9160-58803F94FA15}" type="presOf" srcId="{7D1E28BB-E7D4-6240-9C26-9492ABCCB82C}" destId="{4A1A3D03-DB08-6D4A-9013-6A326781C6BD}" srcOrd="0" destOrd="0" presId="urn:microsoft.com/office/officeart/2005/8/layout/vList2"/>
    <dgm:cxn modelId="{0309AC7A-4A12-3546-A4CF-B8EE1185DD5B}" srcId="{53173BC7-E7D4-3D4B-A8E0-A2D2AE5A8C00}" destId="{066387EC-BFC0-784A-B648-8AE5B566BF75}" srcOrd="0" destOrd="0" parTransId="{8787F659-B991-3343-9042-4C07199010AD}" sibTransId="{C24B30AF-9314-634E-A8EF-5EE315A026AF}"/>
    <dgm:cxn modelId="{327B9B68-080F-F040-AC0C-E3FF46009E62}" type="presOf" srcId="{53173BC7-E7D4-3D4B-A8E0-A2D2AE5A8C00}" destId="{D388D580-87DE-AD47-A378-76DA43B1B04A}" srcOrd="0" destOrd="0" presId="urn:microsoft.com/office/officeart/2005/8/layout/vList2"/>
    <dgm:cxn modelId="{D23932B1-2593-9D41-A63B-2ACCDC299B58}" type="presOf" srcId="{1C36928C-3C2B-4D49-A91C-F6E01B0FED3A}" destId="{4A1A3D03-DB08-6D4A-9013-6A326781C6BD}" srcOrd="0" destOrd="2" presId="urn:microsoft.com/office/officeart/2005/8/layout/vList2"/>
    <dgm:cxn modelId="{0D8B4651-A61E-EF45-9D71-82C1CBC8A1BD}" srcId="{066387EC-BFC0-784A-B648-8AE5B566BF75}" destId="{1C36928C-3C2B-4D49-A91C-F6E01B0FED3A}" srcOrd="2" destOrd="0" parTransId="{AC4F6232-3EF1-1A44-B99D-0A0E4B809476}" sibTransId="{53EA40E2-D124-F344-B37D-2722AEE55FA4}"/>
    <dgm:cxn modelId="{9482F5FC-87BB-FB4B-882C-38297E41A29E}" type="presOf" srcId="{5E037D5A-EDDE-E440-8CF3-C810A1D6E576}" destId="{02FDE227-3421-A249-B877-4E1ACDF3ED5A}" srcOrd="0" destOrd="0" presId="urn:microsoft.com/office/officeart/2005/8/layout/vList2"/>
    <dgm:cxn modelId="{AD49E3A0-6395-FC43-BE3D-E4743419D2C2}" type="presOf" srcId="{066387EC-BFC0-784A-B648-8AE5B566BF75}" destId="{F500F2E7-5140-0B44-A47F-00138E696C9A}" srcOrd="0" destOrd="0" presId="urn:microsoft.com/office/officeart/2005/8/layout/vList2"/>
    <dgm:cxn modelId="{F76D65FF-3CDF-3B42-9FFD-A0AAAF39B7D7}" type="presOf" srcId="{FABE2751-C22D-CB45-B615-AC01CE52384D}" destId="{4A1A3D03-DB08-6D4A-9013-6A326781C6BD}" srcOrd="0" destOrd="1" presId="urn:microsoft.com/office/officeart/2005/8/layout/vList2"/>
    <dgm:cxn modelId="{05610AF4-D6E1-C14C-AC36-6EA4F6EE6605}" srcId="{066387EC-BFC0-784A-B648-8AE5B566BF75}" destId="{FABE2751-C22D-CB45-B615-AC01CE52384D}" srcOrd="1" destOrd="0" parTransId="{1B47371D-9D5F-804C-ACB2-F5FB874DCFEE}" sibTransId="{A7F060CA-0738-1A45-8AA8-00B05ADD93F7}"/>
    <dgm:cxn modelId="{55DF68C8-0BBD-BB45-A1B2-BFDD60500307}" srcId="{066387EC-BFC0-784A-B648-8AE5B566BF75}" destId="{7D1E28BB-E7D4-6240-9C26-9492ABCCB82C}" srcOrd="0" destOrd="0" parTransId="{E79FF0B8-9CA9-2C4D-A4D7-8AE87CFD65C0}" sibTransId="{D407455B-387C-4349-9E47-3EA34DB4736F}"/>
    <dgm:cxn modelId="{D49C017E-8BD5-4543-8027-56B1F36B1A8A}" type="presParOf" srcId="{D388D580-87DE-AD47-A378-76DA43B1B04A}" destId="{F500F2E7-5140-0B44-A47F-00138E696C9A}" srcOrd="0" destOrd="0" presId="urn:microsoft.com/office/officeart/2005/8/layout/vList2"/>
    <dgm:cxn modelId="{379205E8-F607-E34E-918B-D85C019E7E7E}" type="presParOf" srcId="{D388D580-87DE-AD47-A378-76DA43B1B04A}" destId="{4A1A3D03-DB08-6D4A-9013-6A326781C6BD}" srcOrd="1" destOrd="0" presId="urn:microsoft.com/office/officeart/2005/8/layout/vList2"/>
    <dgm:cxn modelId="{D067D498-6144-9A42-9ACA-57A9B6F05259}" type="presParOf" srcId="{D388D580-87DE-AD47-A378-76DA43B1B04A}" destId="{02FDE227-3421-A249-B877-4E1ACDF3ED5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D46B0E-E9C9-1E4B-961E-80132A5C983C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F7DABB-E685-7649-9193-5973EE04A11C}">
      <dgm:prSet custT="1"/>
      <dgm:spPr/>
      <dgm:t>
        <a:bodyPr/>
        <a:lstStyle/>
        <a:p>
          <a:pPr rtl="0"/>
          <a:r>
            <a:rPr lang="en-US" sz="2000" b="1" i="1" dirty="0" smtClean="0"/>
            <a:t>Trace</a:t>
          </a:r>
          <a:endParaRPr lang="en-US" sz="2000" dirty="0"/>
        </a:p>
      </dgm:t>
    </dgm:pt>
    <dgm:pt modelId="{B05171EE-A301-B946-AF2D-C1134378C886}" type="parTrans" cxnId="{3A67151F-A3ED-0947-AD44-8AA57D78E09C}">
      <dgm:prSet/>
      <dgm:spPr/>
      <dgm:t>
        <a:bodyPr/>
        <a:lstStyle/>
        <a:p>
          <a:endParaRPr lang="en-US"/>
        </a:p>
      </dgm:t>
    </dgm:pt>
    <dgm:pt modelId="{BFC2FD4B-EF10-344C-8158-7BC835E26BE2}" type="sibTrans" cxnId="{3A67151F-A3ED-0947-AD44-8AA57D78E09C}">
      <dgm:prSet/>
      <dgm:spPr/>
      <dgm:t>
        <a:bodyPr/>
        <a:lstStyle/>
        <a:p>
          <a:endParaRPr lang="en-US"/>
        </a:p>
      </dgm:t>
    </dgm:pt>
    <dgm:pt modelId="{86AD88F0-314B-6444-BD87-F3C84F11651F}">
      <dgm:prSet custT="1"/>
      <dgm:spPr/>
      <dgm:t>
        <a:bodyPr/>
        <a:lstStyle/>
        <a:p>
          <a:pPr rtl="0"/>
          <a:r>
            <a:rPr lang="en-US" sz="1600" dirty="0" smtClean="0"/>
            <a:t>the behavior of an individual process by listing the sequence of instructions that execute for that process</a:t>
          </a:r>
          <a:endParaRPr lang="en-US" sz="1600" dirty="0"/>
        </a:p>
      </dgm:t>
    </dgm:pt>
    <dgm:pt modelId="{F288BA89-D432-F942-BEAB-3302AF39D024}" type="parTrans" cxnId="{B5D49045-C2B8-7640-B3EB-E850E0166C92}">
      <dgm:prSet/>
      <dgm:spPr/>
      <dgm:t>
        <a:bodyPr/>
        <a:lstStyle/>
        <a:p>
          <a:endParaRPr lang="en-US"/>
        </a:p>
      </dgm:t>
    </dgm:pt>
    <dgm:pt modelId="{E0D5325A-DCC1-0348-8125-8FD7298F8CBB}" type="sibTrans" cxnId="{B5D49045-C2B8-7640-B3EB-E850E0166C92}">
      <dgm:prSet/>
      <dgm:spPr/>
      <dgm:t>
        <a:bodyPr/>
        <a:lstStyle/>
        <a:p>
          <a:endParaRPr lang="en-US"/>
        </a:p>
      </dgm:t>
    </dgm:pt>
    <dgm:pt modelId="{233F7DFA-202E-F74C-AB9D-53EFC686B345}">
      <dgm:prSet custT="1"/>
      <dgm:spPr/>
      <dgm:t>
        <a:bodyPr/>
        <a:lstStyle/>
        <a:p>
          <a:pPr rtl="0"/>
          <a:r>
            <a:rPr lang="en-US" sz="1600" dirty="0" smtClean="0"/>
            <a:t>the behavior of the processor can be characterized by showing how the traces of the various processes are interleaved</a:t>
          </a:r>
          <a:endParaRPr lang="en-US" sz="1600" dirty="0"/>
        </a:p>
      </dgm:t>
    </dgm:pt>
    <dgm:pt modelId="{ADE4F796-F389-964A-9F92-660666F3A636}" type="parTrans" cxnId="{E6E58F73-83F1-AA4A-A218-B2606996B3BD}">
      <dgm:prSet/>
      <dgm:spPr/>
      <dgm:t>
        <a:bodyPr/>
        <a:lstStyle/>
        <a:p>
          <a:endParaRPr lang="en-US"/>
        </a:p>
      </dgm:t>
    </dgm:pt>
    <dgm:pt modelId="{12D910F3-F055-9744-BF38-A4A20095BB98}" type="sibTrans" cxnId="{E6E58F73-83F1-AA4A-A218-B2606996B3BD}">
      <dgm:prSet/>
      <dgm:spPr/>
      <dgm:t>
        <a:bodyPr/>
        <a:lstStyle/>
        <a:p>
          <a:endParaRPr lang="en-US"/>
        </a:p>
      </dgm:t>
    </dgm:pt>
    <dgm:pt modelId="{25188C39-687A-BD45-A96D-0C6C99BD8253}">
      <dgm:prSet custT="1"/>
      <dgm:spPr/>
      <dgm:t>
        <a:bodyPr/>
        <a:lstStyle/>
        <a:p>
          <a:pPr rtl="0"/>
          <a:r>
            <a:rPr lang="en-US" sz="2000" b="1" i="1" dirty="0" smtClean="0"/>
            <a:t>Dispatcher</a:t>
          </a:r>
          <a:r>
            <a:rPr lang="en-US" sz="1600" dirty="0" smtClean="0"/>
            <a:t>  </a:t>
          </a:r>
          <a:endParaRPr lang="en-US" sz="1600" dirty="0"/>
        </a:p>
      </dgm:t>
    </dgm:pt>
    <dgm:pt modelId="{21E03498-996B-8641-ADF2-00A3977EA0CE}" type="parTrans" cxnId="{4E99B867-4321-3046-9A1C-9ABD13AC20FD}">
      <dgm:prSet/>
      <dgm:spPr/>
      <dgm:t>
        <a:bodyPr/>
        <a:lstStyle/>
        <a:p>
          <a:endParaRPr lang="en-US"/>
        </a:p>
      </dgm:t>
    </dgm:pt>
    <dgm:pt modelId="{27331D9B-4E43-CB40-B1C2-645F4FCA45F4}" type="sibTrans" cxnId="{4E99B867-4321-3046-9A1C-9ABD13AC20FD}">
      <dgm:prSet/>
      <dgm:spPr/>
      <dgm:t>
        <a:bodyPr/>
        <a:lstStyle/>
        <a:p>
          <a:endParaRPr lang="en-US"/>
        </a:p>
      </dgm:t>
    </dgm:pt>
    <dgm:pt modelId="{693DF3AA-9269-2545-9150-1B3192513936}">
      <dgm:prSet custT="1"/>
      <dgm:spPr/>
      <dgm:t>
        <a:bodyPr/>
        <a:lstStyle/>
        <a:p>
          <a:pPr rtl="0"/>
          <a:r>
            <a:rPr lang="en-US" sz="1600" dirty="0" smtClean="0"/>
            <a:t>small program that switches the processor from one process to another</a:t>
          </a:r>
          <a:endParaRPr lang="en-US" sz="1600" dirty="0"/>
        </a:p>
      </dgm:t>
    </dgm:pt>
    <dgm:pt modelId="{755F770C-EEB9-0B4A-8B8E-7A4E15984F6D}" type="parTrans" cxnId="{1C88A854-BB97-244A-BF34-F58C72863022}">
      <dgm:prSet/>
      <dgm:spPr/>
      <dgm:t>
        <a:bodyPr/>
        <a:lstStyle/>
        <a:p>
          <a:endParaRPr lang="en-US"/>
        </a:p>
      </dgm:t>
    </dgm:pt>
    <dgm:pt modelId="{9E02C22E-4AA3-1944-BC1B-4DD2E2711460}" type="sibTrans" cxnId="{1C88A854-BB97-244A-BF34-F58C72863022}">
      <dgm:prSet/>
      <dgm:spPr/>
      <dgm:t>
        <a:bodyPr/>
        <a:lstStyle/>
        <a:p>
          <a:endParaRPr lang="en-US"/>
        </a:p>
      </dgm:t>
    </dgm:pt>
    <dgm:pt modelId="{AA843FC4-97DC-3649-9F16-C3801798B452}" type="pres">
      <dgm:prSet presAssocID="{2FD46B0E-E9C9-1E4B-961E-80132A5C983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0EA5A8F-1803-784A-AFE3-3DD0EA8F50BD}" type="pres">
      <dgm:prSet presAssocID="{8CF7DABB-E685-7649-9193-5973EE04A11C}" presName="root" presStyleCnt="0"/>
      <dgm:spPr/>
    </dgm:pt>
    <dgm:pt modelId="{2771C28D-ABBE-A741-8A65-D460C7EB471D}" type="pres">
      <dgm:prSet presAssocID="{8CF7DABB-E685-7649-9193-5973EE04A11C}" presName="rootComposite" presStyleCnt="0"/>
      <dgm:spPr/>
    </dgm:pt>
    <dgm:pt modelId="{94F28402-8223-1345-8F86-B41D09DF4999}" type="pres">
      <dgm:prSet presAssocID="{8CF7DABB-E685-7649-9193-5973EE04A11C}" presName="rootText" presStyleLbl="node1" presStyleIdx="0" presStyleCnt="2" custLinFactX="-16615" custLinFactNeighborX="-100000" custLinFactNeighborY="-107"/>
      <dgm:spPr/>
      <dgm:t>
        <a:bodyPr/>
        <a:lstStyle/>
        <a:p>
          <a:endParaRPr lang="en-US"/>
        </a:p>
      </dgm:t>
    </dgm:pt>
    <dgm:pt modelId="{EE3338E7-0BBE-D244-8A2E-15290019B04C}" type="pres">
      <dgm:prSet presAssocID="{8CF7DABB-E685-7649-9193-5973EE04A11C}" presName="rootConnector" presStyleLbl="node1" presStyleIdx="0" presStyleCnt="2"/>
      <dgm:spPr/>
      <dgm:t>
        <a:bodyPr/>
        <a:lstStyle/>
        <a:p>
          <a:endParaRPr lang="en-US"/>
        </a:p>
      </dgm:t>
    </dgm:pt>
    <dgm:pt modelId="{98535523-42D4-4043-95B6-AD340DA8CDAC}" type="pres">
      <dgm:prSet presAssocID="{8CF7DABB-E685-7649-9193-5973EE04A11C}" presName="childShape" presStyleCnt="0"/>
      <dgm:spPr/>
    </dgm:pt>
    <dgm:pt modelId="{6792DD43-5CA5-8E48-AF98-B37112383575}" type="pres">
      <dgm:prSet presAssocID="{F288BA89-D432-F942-BEAB-3302AF39D024}" presName="Name13" presStyleLbl="parChTrans1D2" presStyleIdx="0" presStyleCnt="3"/>
      <dgm:spPr/>
      <dgm:t>
        <a:bodyPr/>
        <a:lstStyle/>
        <a:p>
          <a:endParaRPr lang="en-US"/>
        </a:p>
      </dgm:t>
    </dgm:pt>
    <dgm:pt modelId="{08D83BD6-2A2F-574C-9D5C-736CF5FE7520}" type="pres">
      <dgm:prSet presAssocID="{86AD88F0-314B-6444-BD87-F3C84F11651F}" presName="childText" presStyleLbl="bgAcc1" presStyleIdx="0" presStyleCnt="3" custScaleX="158157" custScaleY="229768" custLinFactNeighborX="-10391" custLinFactNeighborY="-532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89C9B8-759F-944F-AA18-FE790C10A65E}" type="pres">
      <dgm:prSet presAssocID="{ADE4F796-F389-964A-9F92-660666F3A636}" presName="Name13" presStyleLbl="parChTrans1D2" presStyleIdx="1" presStyleCnt="3"/>
      <dgm:spPr/>
      <dgm:t>
        <a:bodyPr/>
        <a:lstStyle/>
        <a:p>
          <a:endParaRPr lang="en-US"/>
        </a:p>
      </dgm:t>
    </dgm:pt>
    <dgm:pt modelId="{1C076669-4CFF-0B4F-8B31-76E9F2CCEE9B}" type="pres">
      <dgm:prSet presAssocID="{233F7DFA-202E-F74C-AB9D-53EFC686B345}" presName="childText" presStyleLbl="bgAcc1" presStyleIdx="1" presStyleCnt="3" custScaleX="225593" custScaleY="205072" custLinFactNeighborX="34514" custLinFactNeighborY="-30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65A228-6B6E-0144-A2BB-59C59BF41707}" type="pres">
      <dgm:prSet presAssocID="{25188C39-687A-BD45-A96D-0C6C99BD8253}" presName="root" presStyleCnt="0"/>
      <dgm:spPr/>
    </dgm:pt>
    <dgm:pt modelId="{95C64F64-3E0F-7B42-AB4F-CE0F60855F36}" type="pres">
      <dgm:prSet presAssocID="{25188C39-687A-BD45-A96D-0C6C99BD8253}" presName="rootComposite" presStyleCnt="0"/>
      <dgm:spPr/>
    </dgm:pt>
    <dgm:pt modelId="{64F1C8D8-40A2-DF44-AC72-3FFC719959BB}" type="pres">
      <dgm:prSet presAssocID="{25188C39-687A-BD45-A96D-0C6C99BD8253}" presName="rootText" presStyleLbl="node1" presStyleIdx="1" presStyleCnt="2" custLinFactNeighborX="70576" custLinFactNeighborY="-107"/>
      <dgm:spPr/>
      <dgm:t>
        <a:bodyPr/>
        <a:lstStyle/>
        <a:p>
          <a:endParaRPr lang="en-US"/>
        </a:p>
      </dgm:t>
    </dgm:pt>
    <dgm:pt modelId="{3B32751B-D091-AF40-91E4-684216B0B821}" type="pres">
      <dgm:prSet presAssocID="{25188C39-687A-BD45-A96D-0C6C99BD8253}" presName="rootConnector" presStyleLbl="node1" presStyleIdx="1" presStyleCnt="2"/>
      <dgm:spPr/>
      <dgm:t>
        <a:bodyPr/>
        <a:lstStyle/>
        <a:p>
          <a:endParaRPr lang="en-US"/>
        </a:p>
      </dgm:t>
    </dgm:pt>
    <dgm:pt modelId="{2B930B0D-6B56-2741-AC9D-724F5E3525F8}" type="pres">
      <dgm:prSet presAssocID="{25188C39-687A-BD45-A96D-0C6C99BD8253}" presName="childShape" presStyleCnt="0"/>
      <dgm:spPr/>
    </dgm:pt>
    <dgm:pt modelId="{4F8FA6E2-0E58-0840-912D-8E16EF91B389}" type="pres">
      <dgm:prSet presAssocID="{755F770C-EEB9-0B4A-8B8E-7A4E15984F6D}" presName="Name13" presStyleLbl="parChTrans1D2" presStyleIdx="2" presStyleCnt="3"/>
      <dgm:spPr/>
      <dgm:t>
        <a:bodyPr/>
        <a:lstStyle/>
        <a:p>
          <a:endParaRPr lang="en-US"/>
        </a:p>
      </dgm:t>
    </dgm:pt>
    <dgm:pt modelId="{7AF818EE-1FFA-0148-A0A6-03F1AC28E0C7}" type="pres">
      <dgm:prSet presAssocID="{693DF3AA-9269-2545-9150-1B3192513936}" presName="childText" presStyleLbl="bgAcc1" presStyleIdx="2" presStyleCnt="3" custScaleX="135564" custScaleY="214434" custLinFactX="40201" custLinFactNeighborX="100000" custLinFactNeighborY="83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FBBCF8-880E-8149-9031-D79C8D19AAD0}" type="presOf" srcId="{F288BA89-D432-F942-BEAB-3302AF39D024}" destId="{6792DD43-5CA5-8E48-AF98-B37112383575}" srcOrd="0" destOrd="0" presId="urn:microsoft.com/office/officeart/2005/8/layout/hierarchy3"/>
    <dgm:cxn modelId="{6C97B9AA-9E1A-B049-9041-7B45F4833357}" type="presOf" srcId="{8CF7DABB-E685-7649-9193-5973EE04A11C}" destId="{94F28402-8223-1345-8F86-B41D09DF4999}" srcOrd="0" destOrd="0" presId="urn:microsoft.com/office/officeart/2005/8/layout/hierarchy3"/>
    <dgm:cxn modelId="{69F2D007-5E81-CC49-B2D9-8D30189BB179}" type="presOf" srcId="{25188C39-687A-BD45-A96D-0C6C99BD8253}" destId="{64F1C8D8-40A2-DF44-AC72-3FFC719959BB}" srcOrd="0" destOrd="0" presId="urn:microsoft.com/office/officeart/2005/8/layout/hierarchy3"/>
    <dgm:cxn modelId="{3A67151F-A3ED-0947-AD44-8AA57D78E09C}" srcId="{2FD46B0E-E9C9-1E4B-961E-80132A5C983C}" destId="{8CF7DABB-E685-7649-9193-5973EE04A11C}" srcOrd="0" destOrd="0" parTransId="{B05171EE-A301-B946-AF2D-C1134378C886}" sibTransId="{BFC2FD4B-EF10-344C-8158-7BC835E26BE2}"/>
    <dgm:cxn modelId="{E6E58F73-83F1-AA4A-A218-B2606996B3BD}" srcId="{8CF7DABB-E685-7649-9193-5973EE04A11C}" destId="{233F7DFA-202E-F74C-AB9D-53EFC686B345}" srcOrd="1" destOrd="0" parTransId="{ADE4F796-F389-964A-9F92-660666F3A636}" sibTransId="{12D910F3-F055-9744-BF38-A4A20095BB98}"/>
    <dgm:cxn modelId="{4E99B867-4321-3046-9A1C-9ABD13AC20FD}" srcId="{2FD46B0E-E9C9-1E4B-961E-80132A5C983C}" destId="{25188C39-687A-BD45-A96D-0C6C99BD8253}" srcOrd="1" destOrd="0" parTransId="{21E03498-996B-8641-ADF2-00A3977EA0CE}" sibTransId="{27331D9B-4E43-CB40-B1C2-645F4FCA45F4}"/>
    <dgm:cxn modelId="{1C88A854-BB97-244A-BF34-F58C72863022}" srcId="{25188C39-687A-BD45-A96D-0C6C99BD8253}" destId="{693DF3AA-9269-2545-9150-1B3192513936}" srcOrd="0" destOrd="0" parTransId="{755F770C-EEB9-0B4A-8B8E-7A4E15984F6D}" sibTransId="{9E02C22E-4AA3-1944-BC1B-4DD2E2711460}"/>
    <dgm:cxn modelId="{83F7DA5B-DBEC-164F-92B5-3CE9D16D7797}" type="presOf" srcId="{755F770C-EEB9-0B4A-8B8E-7A4E15984F6D}" destId="{4F8FA6E2-0E58-0840-912D-8E16EF91B389}" srcOrd="0" destOrd="0" presId="urn:microsoft.com/office/officeart/2005/8/layout/hierarchy3"/>
    <dgm:cxn modelId="{A485F666-14C9-2F48-A226-FF8ACDEC4824}" type="presOf" srcId="{8CF7DABB-E685-7649-9193-5973EE04A11C}" destId="{EE3338E7-0BBE-D244-8A2E-15290019B04C}" srcOrd="1" destOrd="0" presId="urn:microsoft.com/office/officeart/2005/8/layout/hierarchy3"/>
    <dgm:cxn modelId="{0F22576A-3FEA-624A-A4C8-31021E191BD5}" type="presOf" srcId="{693DF3AA-9269-2545-9150-1B3192513936}" destId="{7AF818EE-1FFA-0148-A0A6-03F1AC28E0C7}" srcOrd="0" destOrd="0" presId="urn:microsoft.com/office/officeart/2005/8/layout/hierarchy3"/>
    <dgm:cxn modelId="{C8AFB990-2B12-4340-A0F9-76D73A3C3F1E}" type="presOf" srcId="{86AD88F0-314B-6444-BD87-F3C84F11651F}" destId="{08D83BD6-2A2F-574C-9D5C-736CF5FE7520}" srcOrd="0" destOrd="0" presId="urn:microsoft.com/office/officeart/2005/8/layout/hierarchy3"/>
    <dgm:cxn modelId="{2B95BED0-891C-2147-9514-6142197CE225}" type="presOf" srcId="{2FD46B0E-E9C9-1E4B-961E-80132A5C983C}" destId="{AA843FC4-97DC-3649-9F16-C3801798B452}" srcOrd="0" destOrd="0" presId="urn:microsoft.com/office/officeart/2005/8/layout/hierarchy3"/>
    <dgm:cxn modelId="{7AB08E7B-1918-FE4B-BA6A-B49D629334D2}" type="presOf" srcId="{ADE4F796-F389-964A-9F92-660666F3A636}" destId="{1C89C9B8-759F-944F-AA18-FE790C10A65E}" srcOrd="0" destOrd="0" presId="urn:microsoft.com/office/officeart/2005/8/layout/hierarchy3"/>
    <dgm:cxn modelId="{B5D49045-C2B8-7640-B3EB-E850E0166C92}" srcId="{8CF7DABB-E685-7649-9193-5973EE04A11C}" destId="{86AD88F0-314B-6444-BD87-F3C84F11651F}" srcOrd="0" destOrd="0" parTransId="{F288BA89-D432-F942-BEAB-3302AF39D024}" sibTransId="{E0D5325A-DCC1-0348-8125-8FD7298F8CBB}"/>
    <dgm:cxn modelId="{17751FCF-B656-B84A-A821-528ACE8A603B}" type="presOf" srcId="{25188C39-687A-BD45-A96D-0C6C99BD8253}" destId="{3B32751B-D091-AF40-91E4-684216B0B821}" srcOrd="1" destOrd="0" presId="urn:microsoft.com/office/officeart/2005/8/layout/hierarchy3"/>
    <dgm:cxn modelId="{0949EED4-6754-D44B-899E-EB2E35054794}" type="presOf" srcId="{233F7DFA-202E-F74C-AB9D-53EFC686B345}" destId="{1C076669-4CFF-0B4F-8B31-76E9F2CCEE9B}" srcOrd="0" destOrd="0" presId="urn:microsoft.com/office/officeart/2005/8/layout/hierarchy3"/>
    <dgm:cxn modelId="{E116857A-624F-6241-B8D9-322D81A0AB68}" type="presParOf" srcId="{AA843FC4-97DC-3649-9F16-C3801798B452}" destId="{80EA5A8F-1803-784A-AFE3-3DD0EA8F50BD}" srcOrd="0" destOrd="0" presId="urn:microsoft.com/office/officeart/2005/8/layout/hierarchy3"/>
    <dgm:cxn modelId="{240D51A9-8436-C34F-9884-7B00465AFFD6}" type="presParOf" srcId="{80EA5A8F-1803-784A-AFE3-3DD0EA8F50BD}" destId="{2771C28D-ABBE-A741-8A65-D460C7EB471D}" srcOrd="0" destOrd="0" presId="urn:microsoft.com/office/officeart/2005/8/layout/hierarchy3"/>
    <dgm:cxn modelId="{F4304F93-F8B5-0A46-A0ED-BB3F29196909}" type="presParOf" srcId="{2771C28D-ABBE-A741-8A65-D460C7EB471D}" destId="{94F28402-8223-1345-8F86-B41D09DF4999}" srcOrd="0" destOrd="0" presId="urn:microsoft.com/office/officeart/2005/8/layout/hierarchy3"/>
    <dgm:cxn modelId="{21F12E7B-6C4E-3C43-BE38-3829370CD443}" type="presParOf" srcId="{2771C28D-ABBE-A741-8A65-D460C7EB471D}" destId="{EE3338E7-0BBE-D244-8A2E-15290019B04C}" srcOrd="1" destOrd="0" presId="urn:microsoft.com/office/officeart/2005/8/layout/hierarchy3"/>
    <dgm:cxn modelId="{79D096E7-9696-4F46-B602-5C188D2451AF}" type="presParOf" srcId="{80EA5A8F-1803-784A-AFE3-3DD0EA8F50BD}" destId="{98535523-42D4-4043-95B6-AD340DA8CDAC}" srcOrd="1" destOrd="0" presId="urn:microsoft.com/office/officeart/2005/8/layout/hierarchy3"/>
    <dgm:cxn modelId="{21197EC8-071F-A14C-A11F-6A48CF1A66A5}" type="presParOf" srcId="{98535523-42D4-4043-95B6-AD340DA8CDAC}" destId="{6792DD43-5CA5-8E48-AF98-B37112383575}" srcOrd="0" destOrd="0" presId="urn:microsoft.com/office/officeart/2005/8/layout/hierarchy3"/>
    <dgm:cxn modelId="{BB1A2320-C68F-CD4F-9112-338C0F73BE2C}" type="presParOf" srcId="{98535523-42D4-4043-95B6-AD340DA8CDAC}" destId="{08D83BD6-2A2F-574C-9D5C-736CF5FE7520}" srcOrd="1" destOrd="0" presId="urn:microsoft.com/office/officeart/2005/8/layout/hierarchy3"/>
    <dgm:cxn modelId="{DFD44E26-89A4-B54A-B165-2B00FE9CC5C7}" type="presParOf" srcId="{98535523-42D4-4043-95B6-AD340DA8CDAC}" destId="{1C89C9B8-759F-944F-AA18-FE790C10A65E}" srcOrd="2" destOrd="0" presId="urn:microsoft.com/office/officeart/2005/8/layout/hierarchy3"/>
    <dgm:cxn modelId="{4F7D6135-07DD-634C-9C47-BF9F5190C7DB}" type="presParOf" srcId="{98535523-42D4-4043-95B6-AD340DA8CDAC}" destId="{1C076669-4CFF-0B4F-8B31-76E9F2CCEE9B}" srcOrd="3" destOrd="0" presId="urn:microsoft.com/office/officeart/2005/8/layout/hierarchy3"/>
    <dgm:cxn modelId="{3988E9B9-A63A-594C-AF2B-FE895BB131D1}" type="presParOf" srcId="{AA843FC4-97DC-3649-9F16-C3801798B452}" destId="{2565A228-6B6E-0144-A2BB-59C59BF41707}" srcOrd="1" destOrd="0" presId="urn:microsoft.com/office/officeart/2005/8/layout/hierarchy3"/>
    <dgm:cxn modelId="{D775B0D1-5C06-BD44-B65D-3096F8BFCA47}" type="presParOf" srcId="{2565A228-6B6E-0144-A2BB-59C59BF41707}" destId="{95C64F64-3E0F-7B42-AB4F-CE0F60855F36}" srcOrd="0" destOrd="0" presId="urn:microsoft.com/office/officeart/2005/8/layout/hierarchy3"/>
    <dgm:cxn modelId="{4BA974E2-4A9C-3545-9E06-FACD2FC27B0B}" type="presParOf" srcId="{95C64F64-3E0F-7B42-AB4F-CE0F60855F36}" destId="{64F1C8D8-40A2-DF44-AC72-3FFC719959BB}" srcOrd="0" destOrd="0" presId="urn:microsoft.com/office/officeart/2005/8/layout/hierarchy3"/>
    <dgm:cxn modelId="{5A562F89-0621-2C44-8609-761844C3FD78}" type="presParOf" srcId="{95C64F64-3E0F-7B42-AB4F-CE0F60855F36}" destId="{3B32751B-D091-AF40-91E4-684216B0B821}" srcOrd="1" destOrd="0" presId="urn:microsoft.com/office/officeart/2005/8/layout/hierarchy3"/>
    <dgm:cxn modelId="{C5B9DDBB-93A2-4245-94BB-4C3048C92221}" type="presParOf" srcId="{2565A228-6B6E-0144-A2BB-59C59BF41707}" destId="{2B930B0D-6B56-2741-AC9D-724F5E3525F8}" srcOrd="1" destOrd="0" presId="urn:microsoft.com/office/officeart/2005/8/layout/hierarchy3"/>
    <dgm:cxn modelId="{28FED4E6-FEFB-C747-AD8E-7090A1BBA369}" type="presParOf" srcId="{2B930B0D-6B56-2741-AC9D-724F5E3525F8}" destId="{4F8FA6E2-0E58-0840-912D-8E16EF91B389}" srcOrd="0" destOrd="0" presId="urn:microsoft.com/office/officeart/2005/8/layout/hierarchy3"/>
    <dgm:cxn modelId="{2E3B26BB-DEA6-F44A-B9DE-CBDCC24FB3B6}" type="presParOf" srcId="{2B930B0D-6B56-2741-AC9D-724F5E3525F8}" destId="{7AF818EE-1FFA-0148-A0A6-03F1AC28E0C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31C334-AF11-3542-8C59-02AACA818E6A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1E7E1C-1A61-644F-80B9-C9E770F86FC9}">
      <dgm:prSet/>
      <dgm:spPr/>
      <dgm:t>
        <a:bodyPr/>
        <a:lstStyle/>
        <a:p>
          <a:pPr rtl="0"/>
          <a:r>
            <a:rPr lang="en-US" b="1" i="1" dirty="0" smtClean="0"/>
            <a:t>Process spawning</a:t>
          </a:r>
          <a:endParaRPr lang="en-US" dirty="0"/>
        </a:p>
      </dgm:t>
    </dgm:pt>
    <dgm:pt modelId="{6A3405C7-2E36-2E4D-AF8C-9D4AE8F645B0}" type="parTrans" cxnId="{AF843B3F-6031-A747-A9BE-5F055E43CA33}">
      <dgm:prSet/>
      <dgm:spPr/>
      <dgm:t>
        <a:bodyPr/>
        <a:lstStyle/>
        <a:p>
          <a:endParaRPr lang="en-US"/>
        </a:p>
      </dgm:t>
    </dgm:pt>
    <dgm:pt modelId="{90E8D42C-57D6-4F41-A553-0CEB155CE500}" type="sibTrans" cxnId="{AF843B3F-6031-A747-A9BE-5F055E43CA33}">
      <dgm:prSet/>
      <dgm:spPr/>
      <dgm:t>
        <a:bodyPr/>
        <a:lstStyle/>
        <a:p>
          <a:endParaRPr lang="en-US"/>
        </a:p>
      </dgm:t>
    </dgm:pt>
    <dgm:pt modelId="{1C2237B4-0F8E-2941-A3BA-092D9D2BD042}">
      <dgm:prSet/>
      <dgm:spPr>
        <a:solidFill>
          <a:schemeClr val="bg1"/>
        </a:solidFill>
        <a:ln>
          <a:noFill/>
        </a:ln>
      </dgm:spPr>
      <dgm:t>
        <a:bodyPr/>
        <a:lstStyle/>
        <a:p>
          <a:pPr rtl="0"/>
          <a:r>
            <a:rPr lang="en-NZ" dirty="0" smtClean="0"/>
            <a:t>when the OS creates a process at the explicit request of another process</a:t>
          </a:r>
          <a:endParaRPr lang="en-NZ" b="1" i="1" dirty="0"/>
        </a:p>
      </dgm:t>
    </dgm:pt>
    <dgm:pt modelId="{C08496CE-D553-E440-80BB-72B3C7632A65}" type="parTrans" cxnId="{A4EAA01F-4E9E-C746-879A-CEAB74D1B356}">
      <dgm:prSet/>
      <dgm:spPr/>
      <dgm:t>
        <a:bodyPr/>
        <a:lstStyle/>
        <a:p>
          <a:endParaRPr lang="en-US"/>
        </a:p>
      </dgm:t>
    </dgm:pt>
    <dgm:pt modelId="{660E20E5-A02C-0F47-BBC0-CED7556C02D8}" type="sibTrans" cxnId="{A4EAA01F-4E9E-C746-879A-CEAB74D1B356}">
      <dgm:prSet/>
      <dgm:spPr/>
      <dgm:t>
        <a:bodyPr/>
        <a:lstStyle/>
        <a:p>
          <a:endParaRPr lang="en-US"/>
        </a:p>
      </dgm:t>
    </dgm:pt>
    <dgm:pt modelId="{92B932D3-E2E3-3E4F-B639-04EAC8B67265}">
      <dgm:prSet/>
      <dgm:spPr/>
      <dgm:t>
        <a:bodyPr/>
        <a:lstStyle/>
        <a:p>
          <a:pPr rtl="0"/>
          <a:r>
            <a:rPr lang="en-US" b="1" i="1" dirty="0" smtClean="0"/>
            <a:t>Parent process</a:t>
          </a:r>
          <a:endParaRPr lang="en-US" dirty="0"/>
        </a:p>
      </dgm:t>
    </dgm:pt>
    <dgm:pt modelId="{653244E0-F4CD-724F-A7EA-A3BB8C8D3358}" type="parTrans" cxnId="{703C341B-DDFD-1941-8C04-EC63E722421B}">
      <dgm:prSet/>
      <dgm:spPr/>
      <dgm:t>
        <a:bodyPr/>
        <a:lstStyle/>
        <a:p>
          <a:endParaRPr lang="en-US"/>
        </a:p>
      </dgm:t>
    </dgm:pt>
    <dgm:pt modelId="{D3A17F77-0C2B-EE4F-8F09-4E7D9F8AA8C6}" type="sibTrans" cxnId="{703C341B-DDFD-1941-8C04-EC63E722421B}">
      <dgm:prSet/>
      <dgm:spPr/>
      <dgm:t>
        <a:bodyPr/>
        <a:lstStyle/>
        <a:p>
          <a:endParaRPr lang="en-US"/>
        </a:p>
      </dgm:t>
    </dgm:pt>
    <dgm:pt modelId="{3B113823-13D8-0248-9A31-CA30A16088AA}">
      <dgm:prSet/>
      <dgm:spPr>
        <a:solidFill>
          <a:schemeClr val="bg1"/>
        </a:solidFill>
        <a:ln>
          <a:noFill/>
        </a:ln>
      </dgm:spPr>
      <dgm:t>
        <a:bodyPr/>
        <a:lstStyle/>
        <a:p>
          <a:pPr rtl="0"/>
          <a:r>
            <a:rPr lang="en-US" dirty="0" smtClean="0"/>
            <a:t>is the original, creating, process</a:t>
          </a:r>
          <a:endParaRPr lang="en-US" dirty="0"/>
        </a:p>
      </dgm:t>
    </dgm:pt>
    <dgm:pt modelId="{51D43687-5E0F-BA48-AE6F-F654B76895B8}" type="parTrans" cxnId="{C949E86E-05FE-3D4F-A8B5-661370EB1B73}">
      <dgm:prSet/>
      <dgm:spPr/>
      <dgm:t>
        <a:bodyPr/>
        <a:lstStyle/>
        <a:p>
          <a:endParaRPr lang="en-US"/>
        </a:p>
      </dgm:t>
    </dgm:pt>
    <dgm:pt modelId="{5AF1763B-4594-BC47-A83F-C2C2ACA61A5C}" type="sibTrans" cxnId="{C949E86E-05FE-3D4F-A8B5-661370EB1B73}">
      <dgm:prSet/>
      <dgm:spPr/>
      <dgm:t>
        <a:bodyPr/>
        <a:lstStyle/>
        <a:p>
          <a:endParaRPr lang="en-US"/>
        </a:p>
      </dgm:t>
    </dgm:pt>
    <dgm:pt modelId="{ED327EA9-617D-874F-AE2D-F1A810D41DF1}">
      <dgm:prSet/>
      <dgm:spPr/>
      <dgm:t>
        <a:bodyPr/>
        <a:lstStyle/>
        <a:p>
          <a:pPr rtl="0"/>
          <a:r>
            <a:rPr lang="en-US" b="1" i="1" dirty="0" smtClean="0"/>
            <a:t>Child process </a:t>
          </a:r>
          <a:endParaRPr lang="en-US" dirty="0"/>
        </a:p>
      </dgm:t>
    </dgm:pt>
    <dgm:pt modelId="{CFFD1146-1D74-744E-9489-D7E3933DB7B2}" type="parTrans" cxnId="{2913DAFB-5020-3143-A403-52DCDDBFBD97}">
      <dgm:prSet/>
      <dgm:spPr/>
      <dgm:t>
        <a:bodyPr/>
        <a:lstStyle/>
        <a:p>
          <a:endParaRPr lang="en-US"/>
        </a:p>
      </dgm:t>
    </dgm:pt>
    <dgm:pt modelId="{84657F64-6C09-DF49-8D5B-A12A22A9E488}" type="sibTrans" cxnId="{2913DAFB-5020-3143-A403-52DCDDBFBD97}">
      <dgm:prSet/>
      <dgm:spPr/>
      <dgm:t>
        <a:bodyPr/>
        <a:lstStyle/>
        <a:p>
          <a:endParaRPr lang="en-US"/>
        </a:p>
      </dgm:t>
    </dgm:pt>
    <dgm:pt modelId="{797AA155-809C-5C4E-815A-79B6CDA5DC6A}">
      <dgm:prSet/>
      <dgm:spPr>
        <a:solidFill>
          <a:schemeClr val="bg1"/>
        </a:solidFill>
        <a:ln>
          <a:noFill/>
        </a:ln>
      </dgm:spPr>
      <dgm:t>
        <a:bodyPr/>
        <a:lstStyle/>
        <a:p>
          <a:pPr rtl="0"/>
          <a:r>
            <a:rPr lang="en-US" dirty="0" smtClean="0"/>
            <a:t>is the new process</a:t>
          </a:r>
          <a:endParaRPr lang="en-US" dirty="0"/>
        </a:p>
      </dgm:t>
    </dgm:pt>
    <dgm:pt modelId="{5361A0B3-E234-A041-8161-DD3C19FBF858}" type="parTrans" cxnId="{30BA5E2A-5D1E-4248-8710-822407BCD2E5}">
      <dgm:prSet/>
      <dgm:spPr/>
      <dgm:t>
        <a:bodyPr/>
        <a:lstStyle/>
        <a:p>
          <a:endParaRPr lang="en-US"/>
        </a:p>
      </dgm:t>
    </dgm:pt>
    <dgm:pt modelId="{14DEFE90-1527-4940-A7A6-1430E624F954}" type="sibTrans" cxnId="{30BA5E2A-5D1E-4248-8710-822407BCD2E5}">
      <dgm:prSet/>
      <dgm:spPr/>
      <dgm:t>
        <a:bodyPr/>
        <a:lstStyle/>
        <a:p>
          <a:endParaRPr lang="en-US"/>
        </a:p>
      </dgm:t>
    </dgm:pt>
    <dgm:pt modelId="{F3C9979B-06C3-7E45-BD10-6207B7A1BBF5}">
      <dgm:prSet/>
      <dgm:spPr>
        <a:solidFill>
          <a:schemeClr val="bg1"/>
        </a:solidFill>
        <a:ln>
          <a:noFill/>
        </a:ln>
      </dgm:spPr>
      <dgm:t>
        <a:bodyPr/>
        <a:lstStyle/>
        <a:p>
          <a:pPr rtl="0"/>
          <a:endParaRPr lang="en-NZ" dirty="0"/>
        </a:p>
      </dgm:t>
    </dgm:pt>
    <dgm:pt modelId="{BA78826C-F616-EA47-A677-9118C5D360C6}" type="parTrans" cxnId="{6DCEF32D-CA4D-3645-9DA0-A1B77CA73BD4}">
      <dgm:prSet/>
      <dgm:spPr/>
      <dgm:t>
        <a:bodyPr/>
        <a:lstStyle/>
        <a:p>
          <a:endParaRPr lang="en-US"/>
        </a:p>
      </dgm:t>
    </dgm:pt>
    <dgm:pt modelId="{DB87B744-1CA6-5C40-86F9-2A00A7756880}" type="sibTrans" cxnId="{6DCEF32D-CA4D-3645-9DA0-A1B77CA73BD4}">
      <dgm:prSet/>
      <dgm:spPr/>
      <dgm:t>
        <a:bodyPr/>
        <a:lstStyle/>
        <a:p>
          <a:endParaRPr lang="en-US"/>
        </a:p>
      </dgm:t>
    </dgm:pt>
    <dgm:pt modelId="{F5D36B78-1F81-EE4A-A629-A47EF8A594F4}" type="pres">
      <dgm:prSet presAssocID="{6731C334-AF11-3542-8C59-02AACA818E6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4C8154-08E7-4447-BD1E-1681AA752A13}" type="pres">
      <dgm:prSet presAssocID="{9D1E7E1C-1A61-644F-80B9-C9E770F86FC9}" presName="composite" presStyleCnt="0"/>
      <dgm:spPr/>
    </dgm:pt>
    <dgm:pt modelId="{7012A570-2292-6042-8F87-375482494525}" type="pres">
      <dgm:prSet presAssocID="{9D1E7E1C-1A61-644F-80B9-C9E770F86FC9}" presName="parTx" presStyleLbl="alignNode1" presStyleIdx="0" presStyleCnt="3" custLinFactNeighborX="3023" custLinFactNeighborY="-148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5587B0-CB6B-5F49-99BC-8512D84E1718}" type="pres">
      <dgm:prSet presAssocID="{9D1E7E1C-1A61-644F-80B9-C9E770F86FC9}" presName="desTx" presStyleLbl="alignAccFollowNode1" presStyleIdx="0" presStyleCnt="3" custLinFactNeighborX="3023" custLinFactNeighborY="2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FDB912-E463-BB43-A426-495E5C1B9F59}" type="pres">
      <dgm:prSet presAssocID="{90E8D42C-57D6-4F41-A553-0CEB155CE500}" presName="space" presStyleCnt="0"/>
      <dgm:spPr/>
    </dgm:pt>
    <dgm:pt modelId="{06FA7E0C-365E-3049-8EF9-25EB43125646}" type="pres">
      <dgm:prSet presAssocID="{92B932D3-E2E3-3E4F-B639-04EAC8B67265}" presName="composite" presStyleCnt="0"/>
      <dgm:spPr/>
    </dgm:pt>
    <dgm:pt modelId="{3B7AAAD3-B4B2-894D-BD62-FBDCA5DB86E5}" type="pres">
      <dgm:prSet presAssocID="{92B932D3-E2E3-3E4F-B639-04EAC8B6726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610A3-C2C3-B640-879C-283BC4C4886A}" type="pres">
      <dgm:prSet presAssocID="{92B932D3-E2E3-3E4F-B639-04EAC8B67265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752E20-1E1D-EE4F-94ED-EDF611B1745D}" type="pres">
      <dgm:prSet presAssocID="{D3A17F77-0C2B-EE4F-8F09-4E7D9F8AA8C6}" presName="space" presStyleCnt="0"/>
      <dgm:spPr/>
    </dgm:pt>
    <dgm:pt modelId="{C9D5DCC4-6884-7847-A551-EB55BE19C0CA}" type="pres">
      <dgm:prSet presAssocID="{ED327EA9-617D-874F-AE2D-F1A810D41DF1}" presName="composite" presStyleCnt="0"/>
      <dgm:spPr/>
    </dgm:pt>
    <dgm:pt modelId="{B5437CEF-732C-D940-ADAA-BDDAA09C9E8D}" type="pres">
      <dgm:prSet presAssocID="{ED327EA9-617D-874F-AE2D-F1A810D41DF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30ED57-4DAF-3040-BF6C-9CF6B5560015}" type="pres">
      <dgm:prSet presAssocID="{ED327EA9-617D-874F-AE2D-F1A810D41DF1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D0C6B7-2C83-E44F-B2B2-2A1224DD61C5}" type="presOf" srcId="{3B113823-13D8-0248-9A31-CA30A16088AA}" destId="{094610A3-C2C3-B640-879C-283BC4C4886A}" srcOrd="0" destOrd="0" presId="urn:microsoft.com/office/officeart/2005/8/layout/hList1"/>
    <dgm:cxn modelId="{9D683E42-D691-BF46-A02C-E044BBBDB952}" type="presOf" srcId="{1C2237B4-0F8E-2941-A3BA-092D9D2BD042}" destId="{6E5587B0-CB6B-5F49-99BC-8512D84E1718}" srcOrd="0" destOrd="0" presId="urn:microsoft.com/office/officeart/2005/8/layout/hList1"/>
    <dgm:cxn modelId="{C949E86E-05FE-3D4F-A8B5-661370EB1B73}" srcId="{92B932D3-E2E3-3E4F-B639-04EAC8B67265}" destId="{3B113823-13D8-0248-9A31-CA30A16088AA}" srcOrd="0" destOrd="0" parTransId="{51D43687-5E0F-BA48-AE6F-F654B76895B8}" sibTransId="{5AF1763B-4594-BC47-A83F-C2C2ACA61A5C}"/>
    <dgm:cxn modelId="{7C359998-3E2C-2543-B173-63A478B17F07}" type="presOf" srcId="{6731C334-AF11-3542-8C59-02AACA818E6A}" destId="{F5D36B78-1F81-EE4A-A629-A47EF8A594F4}" srcOrd="0" destOrd="0" presId="urn:microsoft.com/office/officeart/2005/8/layout/hList1"/>
    <dgm:cxn modelId="{AF843B3F-6031-A747-A9BE-5F055E43CA33}" srcId="{6731C334-AF11-3542-8C59-02AACA818E6A}" destId="{9D1E7E1C-1A61-644F-80B9-C9E770F86FC9}" srcOrd="0" destOrd="0" parTransId="{6A3405C7-2E36-2E4D-AF8C-9D4AE8F645B0}" sibTransId="{90E8D42C-57D6-4F41-A553-0CEB155CE500}"/>
    <dgm:cxn modelId="{94BCE305-25A6-5043-A638-76141D32D14E}" type="presOf" srcId="{F3C9979B-06C3-7E45-BD10-6207B7A1BBF5}" destId="{B830ED57-4DAF-3040-BF6C-9CF6B5560015}" srcOrd="0" destOrd="1" presId="urn:microsoft.com/office/officeart/2005/8/layout/hList1"/>
    <dgm:cxn modelId="{A4EAA01F-4E9E-C746-879A-CEAB74D1B356}" srcId="{9D1E7E1C-1A61-644F-80B9-C9E770F86FC9}" destId="{1C2237B4-0F8E-2941-A3BA-092D9D2BD042}" srcOrd="0" destOrd="0" parTransId="{C08496CE-D553-E440-80BB-72B3C7632A65}" sibTransId="{660E20E5-A02C-0F47-BBC0-CED7556C02D8}"/>
    <dgm:cxn modelId="{D71D91C8-7D57-D64B-99F9-E1BC397D6CC3}" type="presOf" srcId="{92B932D3-E2E3-3E4F-B639-04EAC8B67265}" destId="{3B7AAAD3-B4B2-894D-BD62-FBDCA5DB86E5}" srcOrd="0" destOrd="0" presId="urn:microsoft.com/office/officeart/2005/8/layout/hList1"/>
    <dgm:cxn modelId="{6DCEF32D-CA4D-3645-9DA0-A1B77CA73BD4}" srcId="{ED327EA9-617D-874F-AE2D-F1A810D41DF1}" destId="{F3C9979B-06C3-7E45-BD10-6207B7A1BBF5}" srcOrd="1" destOrd="0" parTransId="{BA78826C-F616-EA47-A677-9118C5D360C6}" sibTransId="{DB87B744-1CA6-5C40-86F9-2A00A7756880}"/>
    <dgm:cxn modelId="{D1B18CC7-AF40-994F-8FFD-9CF8B1A8CB4D}" type="presOf" srcId="{ED327EA9-617D-874F-AE2D-F1A810D41DF1}" destId="{B5437CEF-732C-D940-ADAA-BDDAA09C9E8D}" srcOrd="0" destOrd="0" presId="urn:microsoft.com/office/officeart/2005/8/layout/hList1"/>
    <dgm:cxn modelId="{43CBD8BD-61BF-834B-B0D0-5B6C22572AFC}" type="presOf" srcId="{9D1E7E1C-1A61-644F-80B9-C9E770F86FC9}" destId="{7012A570-2292-6042-8F87-375482494525}" srcOrd="0" destOrd="0" presId="urn:microsoft.com/office/officeart/2005/8/layout/hList1"/>
    <dgm:cxn modelId="{2913DAFB-5020-3143-A403-52DCDDBFBD97}" srcId="{6731C334-AF11-3542-8C59-02AACA818E6A}" destId="{ED327EA9-617D-874F-AE2D-F1A810D41DF1}" srcOrd="2" destOrd="0" parTransId="{CFFD1146-1D74-744E-9489-D7E3933DB7B2}" sibTransId="{84657F64-6C09-DF49-8D5B-A12A22A9E488}"/>
    <dgm:cxn modelId="{1F0D301E-F62B-BF48-9ECB-9B6257B8BDD5}" type="presOf" srcId="{797AA155-809C-5C4E-815A-79B6CDA5DC6A}" destId="{B830ED57-4DAF-3040-BF6C-9CF6B5560015}" srcOrd="0" destOrd="0" presId="urn:microsoft.com/office/officeart/2005/8/layout/hList1"/>
    <dgm:cxn modelId="{703C341B-DDFD-1941-8C04-EC63E722421B}" srcId="{6731C334-AF11-3542-8C59-02AACA818E6A}" destId="{92B932D3-E2E3-3E4F-B639-04EAC8B67265}" srcOrd="1" destOrd="0" parTransId="{653244E0-F4CD-724F-A7EA-A3BB8C8D3358}" sibTransId="{D3A17F77-0C2B-EE4F-8F09-4E7D9F8AA8C6}"/>
    <dgm:cxn modelId="{30BA5E2A-5D1E-4248-8710-822407BCD2E5}" srcId="{ED327EA9-617D-874F-AE2D-F1A810D41DF1}" destId="{797AA155-809C-5C4E-815A-79B6CDA5DC6A}" srcOrd="0" destOrd="0" parTransId="{5361A0B3-E234-A041-8161-DD3C19FBF858}" sibTransId="{14DEFE90-1527-4940-A7A6-1430E624F954}"/>
    <dgm:cxn modelId="{9FA2B0CF-680A-A54E-B593-61EA7B1F0B32}" type="presParOf" srcId="{F5D36B78-1F81-EE4A-A629-A47EF8A594F4}" destId="{A74C8154-08E7-4447-BD1E-1681AA752A13}" srcOrd="0" destOrd="0" presId="urn:microsoft.com/office/officeart/2005/8/layout/hList1"/>
    <dgm:cxn modelId="{FCB7468A-2A7A-2C4C-B4FF-71ED493B8873}" type="presParOf" srcId="{A74C8154-08E7-4447-BD1E-1681AA752A13}" destId="{7012A570-2292-6042-8F87-375482494525}" srcOrd="0" destOrd="0" presId="urn:microsoft.com/office/officeart/2005/8/layout/hList1"/>
    <dgm:cxn modelId="{65805F0E-A125-2F44-BE69-C680EC82AE3D}" type="presParOf" srcId="{A74C8154-08E7-4447-BD1E-1681AA752A13}" destId="{6E5587B0-CB6B-5F49-99BC-8512D84E1718}" srcOrd="1" destOrd="0" presId="urn:microsoft.com/office/officeart/2005/8/layout/hList1"/>
    <dgm:cxn modelId="{FE433F6E-373D-B64D-99AA-D8342EAEEC8A}" type="presParOf" srcId="{F5D36B78-1F81-EE4A-A629-A47EF8A594F4}" destId="{83FDB912-E463-BB43-A426-495E5C1B9F59}" srcOrd="1" destOrd="0" presId="urn:microsoft.com/office/officeart/2005/8/layout/hList1"/>
    <dgm:cxn modelId="{02B5F137-73EC-8940-BC5C-262BE6592104}" type="presParOf" srcId="{F5D36B78-1F81-EE4A-A629-A47EF8A594F4}" destId="{06FA7E0C-365E-3049-8EF9-25EB43125646}" srcOrd="2" destOrd="0" presId="urn:microsoft.com/office/officeart/2005/8/layout/hList1"/>
    <dgm:cxn modelId="{4DAB0152-6FED-D949-A142-9E79CF7BFC64}" type="presParOf" srcId="{06FA7E0C-365E-3049-8EF9-25EB43125646}" destId="{3B7AAAD3-B4B2-894D-BD62-FBDCA5DB86E5}" srcOrd="0" destOrd="0" presId="urn:microsoft.com/office/officeart/2005/8/layout/hList1"/>
    <dgm:cxn modelId="{538B6E4B-2486-6446-A521-19AF108D6DFC}" type="presParOf" srcId="{06FA7E0C-365E-3049-8EF9-25EB43125646}" destId="{094610A3-C2C3-B640-879C-283BC4C4886A}" srcOrd="1" destOrd="0" presId="urn:microsoft.com/office/officeart/2005/8/layout/hList1"/>
    <dgm:cxn modelId="{F44423BE-B240-D34E-8E70-AE553B29A82F}" type="presParOf" srcId="{F5D36B78-1F81-EE4A-A629-A47EF8A594F4}" destId="{CC752E20-1E1D-EE4F-94ED-EDF611B1745D}" srcOrd="3" destOrd="0" presId="urn:microsoft.com/office/officeart/2005/8/layout/hList1"/>
    <dgm:cxn modelId="{36F3EE90-AD2C-B240-B856-C84C1F633C90}" type="presParOf" srcId="{F5D36B78-1F81-EE4A-A629-A47EF8A594F4}" destId="{C9D5DCC4-6884-7847-A551-EB55BE19C0CA}" srcOrd="4" destOrd="0" presId="urn:microsoft.com/office/officeart/2005/8/layout/hList1"/>
    <dgm:cxn modelId="{8C046220-7834-8D4B-B55D-D5095FF868CA}" type="presParOf" srcId="{C9D5DCC4-6884-7847-A551-EB55BE19C0CA}" destId="{B5437CEF-732C-D940-ADAA-BDDAA09C9E8D}" srcOrd="0" destOrd="0" presId="urn:microsoft.com/office/officeart/2005/8/layout/hList1"/>
    <dgm:cxn modelId="{27D26616-85DE-1449-8DF3-F97F6C7D990F}" type="presParOf" srcId="{C9D5DCC4-6884-7847-A551-EB55BE19C0CA}" destId="{B830ED57-4DAF-3040-BF6C-9CF6B556001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DDD483-834C-6B45-9317-4D3FA2A47CCF}" type="doc">
      <dgm:prSet loTypeId="urn:microsoft.com/office/officeart/2005/8/layout/lProcess2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8DE2C0-57AC-C24A-A682-F6EFBC9B2887}">
      <dgm:prSet phldrT="[Text]"/>
      <dgm:spPr/>
      <dgm:t>
        <a:bodyPr/>
        <a:lstStyle/>
        <a:p>
          <a:r>
            <a:rPr lang="en-NZ" dirty="0" smtClean="0"/>
            <a:t>Must include:</a:t>
          </a:r>
          <a:endParaRPr lang="en-US" dirty="0"/>
        </a:p>
      </dgm:t>
    </dgm:pt>
    <dgm:pt modelId="{9B4DF7D3-AD5B-4C47-8EA0-628D4A801C17}" type="parTrans" cxnId="{C39A26FF-432F-AF4F-A9AC-8EA5B01529C5}">
      <dgm:prSet/>
      <dgm:spPr/>
      <dgm:t>
        <a:bodyPr/>
        <a:lstStyle/>
        <a:p>
          <a:endParaRPr lang="en-US"/>
        </a:p>
      </dgm:t>
    </dgm:pt>
    <dgm:pt modelId="{F26836F4-DFF2-6842-95F8-A3E36A2B5C95}" type="sibTrans" cxnId="{C39A26FF-432F-AF4F-A9AC-8EA5B01529C5}">
      <dgm:prSet/>
      <dgm:spPr/>
      <dgm:t>
        <a:bodyPr/>
        <a:lstStyle/>
        <a:p>
          <a:endParaRPr lang="en-US"/>
        </a:p>
      </dgm:t>
    </dgm:pt>
    <dgm:pt modelId="{B6E55F43-8492-474D-8EBF-DD2FB1FD8E8A}">
      <dgm:prSet/>
      <dgm:spPr/>
      <dgm:t>
        <a:bodyPr/>
        <a:lstStyle/>
        <a:p>
          <a:r>
            <a:rPr lang="en-US" smtClean="0"/>
            <a:t>allocation of main memory to processes</a:t>
          </a:r>
          <a:endParaRPr lang="en-US" dirty="0" smtClean="0"/>
        </a:p>
      </dgm:t>
    </dgm:pt>
    <dgm:pt modelId="{6F549DEC-FF27-7C41-8C41-F725EDB9BB47}" type="parTrans" cxnId="{C37DF469-4FB2-5C4F-A3CF-AE0C7251DF0A}">
      <dgm:prSet/>
      <dgm:spPr/>
      <dgm:t>
        <a:bodyPr/>
        <a:lstStyle/>
        <a:p>
          <a:endParaRPr lang="en-US"/>
        </a:p>
      </dgm:t>
    </dgm:pt>
    <dgm:pt modelId="{DC60DCC1-F39C-2B47-94FC-E552E2A41D42}" type="sibTrans" cxnId="{C37DF469-4FB2-5C4F-A3CF-AE0C7251DF0A}">
      <dgm:prSet/>
      <dgm:spPr/>
      <dgm:t>
        <a:bodyPr/>
        <a:lstStyle/>
        <a:p>
          <a:endParaRPr lang="en-US"/>
        </a:p>
      </dgm:t>
    </dgm:pt>
    <dgm:pt modelId="{116B2C4A-2069-D747-A70A-9E640B09BCAF}">
      <dgm:prSet/>
      <dgm:spPr/>
      <dgm:t>
        <a:bodyPr/>
        <a:lstStyle/>
        <a:p>
          <a:r>
            <a:rPr lang="en-US" smtClean="0"/>
            <a:t>allocation of secondary memory to processes</a:t>
          </a:r>
          <a:endParaRPr lang="en-US" dirty="0" smtClean="0"/>
        </a:p>
      </dgm:t>
    </dgm:pt>
    <dgm:pt modelId="{C2585A7A-4A99-C24B-8BF3-D95648DD3C2D}" type="parTrans" cxnId="{C1432E81-7EAC-E746-9A7F-1242DFAC14DF}">
      <dgm:prSet/>
      <dgm:spPr/>
      <dgm:t>
        <a:bodyPr/>
        <a:lstStyle/>
        <a:p>
          <a:endParaRPr lang="en-US"/>
        </a:p>
      </dgm:t>
    </dgm:pt>
    <dgm:pt modelId="{0FBA759E-E194-8242-AA20-39F52600209E}" type="sibTrans" cxnId="{C1432E81-7EAC-E746-9A7F-1242DFAC14DF}">
      <dgm:prSet/>
      <dgm:spPr/>
      <dgm:t>
        <a:bodyPr/>
        <a:lstStyle/>
        <a:p>
          <a:endParaRPr lang="en-US"/>
        </a:p>
      </dgm:t>
    </dgm:pt>
    <dgm:pt modelId="{49B92907-6763-2044-A264-7C79E0F550FE}">
      <dgm:prSet/>
      <dgm:spPr/>
      <dgm:t>
        <a:bodyPr/>
        <a:lstStyle/>
        <a:p>
          <a:r>
            <a:rPr lang="en-US" smtClean="0"/>
            <a:t>protection attributes of blocks of main or virtual memory</a:t>
          </a:r>
          <a:endParaRPr lang="en-US" dirty="0" smtClean="0"/>
        </a:p>
      </dgm:t>
    </dgm:pt>
    <dgm:pt modelId="{A074C286-12EE-B945-9FCF-EAC486F6B47F}" type="parTrans" cxnId="{68CB977A-1AED-F84B-8B83-DCC985FA9EE5}">
      <dgm:prSet/>
      <dgm:spPr/>
      <dgm:t>
        <a:bodyPr/>
        <a:lstStyle/>
        <a:p>
          <a:endParaRPr lang="en-US"/>
        </a:p>
      </dgm:t>
    </dgm:pt>
    <dgm:pt modelId="{71347EC9-E3C5-C64B-950D-73CDD413622F}" type="sibTrans" cxnId="{68CB977A-1AED-F84B-8B83-DCC985FA9EE5}">
      <dgm:prSet/>
      <dgm:spPr/>
      <dgm:t>
        <a:bodyPr/>
        <a:lstStyle/>
        <a:p>
          <a:endParaRPr lang="en-US"/>
        </a:p>
      </dgm:t>
    </dgm:pt>
    <dgm:pt modelId="{5D795706-AAC7-C043-9259-A6977A593597}">
      <dgm:prSet/>
      <dgm:spPr/>
      <dgm:t>
        <a:bodyPr/>
        <a:lstStyle/>
        <a:p>
          <a:r>
            <a:rPr lang="en-US" smtClean="0"/>
            <a:t>information needed to manage virtual memory</a:t>
          </a:r>
          <a:endParaRPr lang="en-US" dirty="0" smtClean="0"/>
        </a:p>
      </dgm:t>
    </dgm:pt>
    <dgm:pt modelId="{29E2475E-3133-CD4D-BE38-58FE8AA952AF}" type="parTrans" cxnId="{9EE9BDB0-FEC4-5B43-A1DE-28570A7E3321}">
      <dgm:prSet/>
      <dgm:spPr/>
      <dgm:t>
        <a:bodyPr/>
        <a:lstStyle/>
        <a:p>
          <a:endParaRPr lang="en-US"/>
        </a:p>
      </dgm:t>
    </dgm:pt>
    <dgm:pt modelId="{353DEF32-C308-5940-AF45-32394E3B7CF9}" type="sibTrans" cxnId="{9EE9BDB0-FEC4-5B43-A1DE-28570A7E3321}">
      <dgm:prSet/>
      <dgm:spPr/>
      <dgm:t>
        <a:bodyPr/>
        <a:lstStyle/>
        <a:p>
          <a:endParaRPr lang="en-US"/>
        </a:p>
      </dgm:t>
    </dgm:pt>
    <dgm:pt modelId="{7DBF07C2-8AEA-4B43-8016-96309FCE5136}" type="pres">
      <dgm:prSet presAssocID="{F0DDD483-834C-6B45-9317-4D3FA2A47CC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B58EBF-1B34-054A-B2DF-CC6F90AB9F87}" type="pres">
      <dgm:prSet presAssocID="{C18DE2C0-57AC-C24A-A682-F6EFBC9B2887}" presName="compNode" presStyleCnt="0"/>
      <dgm:spPr/>
      <dgm:t>
        <a:bodyPr/>
        <a:lstStyle/>
        <a:p>
          <a:endParaRPr lang="en-US"/>
        </a:p>
      </dgm:t>
    </dgm:pt>
    <dgm:pt modelId="{3F849D56-9230-E249-B48B-5D647FAAD6A7}" type="pres">
      <dgm:prSet presAssocID="{C18DE2C0-57AC-C24A-A682-F6EFBC9B2887}" presName="aNode" presStyleLbl="bgShp" presStyleIdx="0" presStyleCnt="1"/>
      <dgm:spPr/>
      <dgm:t>
        <a:bodyPr/>
        <a:lstStyle/>
        <a:p>
          <a:endParaRPr lang="en-US"/>
        </a:p>
      </dgm:t>
    </dgm:pt>
    <dgm:pt modelId="{B4A9D584-B98C-D142-9197-2E0A1BA55CBC}" type="pres">
      <dgm:prSet presAssocID="{C18DE2C0-57AC-C24A-A682-F6EFBC9B2887}" presName="textNode" presStyleLbl="bgShp" presStyleIdx="0" presStyleCnt="1"/>
      <dgm:spPr/>
      <dgm:t>
        <a:bodyPr/>
        <a:lstStyle/>
        <a:p>
          <a:endParaRPr lang="en-US"/>
        </a:p>
      </dgm:t>
    </dgm:pt>
    <dgm:pt modelId="{FD903F66-DEC8-E943-A8AE-50C398C4E770}" type="pres">
      <dgm:prSet presAssocID="{C18DE2C0-57AC-C24A-A682-F6EFBC9B2887}" presName="compChildNode" presStyleCnt="0"/>
      <dgm:spPr/>
      <dgm:t>
        <a:bodyPr/>
        <a:lstStyle/>
        <a:p>
          <a:endParaRPr lang="en-US"/>
        </a:p>
      </dgm:t>
    </dgm:pt>
    <dgm:pt modelId="{FE42A3A4-5A25-EA40-9BAF-51294332E30B}" type="pres">
      <dgm:prSet presAssocID="{C18DE2C0-57AC-C24A-A682-F6EFBC9B2887}" presName="theInnerList" presStyleCnt="0"/>
      <dgm:spPr/>
      <dgm:t>
        <a:bodyPr/>
        <a:lstStyle/>
        <a:p>
          <a:endParaRPr lang="en-US"/>
        </a:p>
      </dgm:t>
    </dgm:pt>
    <dgm:pt modelId="{D71126B5-4D28-F041-996A-21406ACAE784}" type="pres">
      <dgm:prSet presAssocID="{B6E55F43-8492-474D-8EBF-DD2FB1FD8E8A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74FBC6-A207-E64E-9ED5-5016D145CD8C}" type="pres">
      <dgm:prSet presAssocID="{B6E55F43-8492-474D-8EBF-DD2FB1FD8E8A}" presName="aSpace2" presStyleCnt="0"/>
      <dgm:spPr/>
      <dgm:t>
        <a:bodyPr/>
        <a:lstStyle/>
        <a:p>
          <a:endParaRPr lang="en-US"/>
        </a:p>
      </dgm:t>
    </dgm:pt>
    <dgm:pt modelId="{AF8A08C6-7BE2-BC4F-8FA2-F9315956443D}" type="pres">
      <dgm:prSet presAssocID="{116B2C4A-2069-D747-A70A-9E640B09BCAF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1FD29-A85B-BA4F-95AE-2814957984D4}" type="pres">
      <dgm:prSet presAssocID="{116B2C4A-2069-D747-A70A-9E640B09BCAF}" presName="aSpace2" presStyleCnt="0"/>
      <dgm:spPr/>
      <dgm:t>
        <a:bodyPr/>
        <a:lstStyle/>
        <a:p>
          <a:endParaRPr lang="en-US"/>
        </a:p>
      </dgm:t>
    </dgm:pt>
    <dgm:pt modelId="{9FC495F8-4083-D14A-B895-6F3B982FE006}" type="pres">
      <dgm:prSet presAssocID="{49B92907-6763-2044-A264-7C79E0F550FE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17475B-5669-E34B-90BF-F6A9422DEC8A}" type="pres">
      <dgm:prSet presAssocID="{49B92907-6763-2044-A264-7C79E0F550FE}" presName="aSpace2" presStyleCnt="0"/>
      <dgm:spPr/>
      <dgm:t>
        <a:bodyPr/>
        <a:lstStyle/>
        <a:p>
          <a:endParaRPr lang="en-US"/>
        </a:p>
      </dgm:t>
    </dgm:pt>
    <dgm:pt modelId="{C594826F-7934-0F40-874A-C158939AC62E}" type="pres">
      <dgm:prSet presAssocID="{5D795706-AAC7-C043-9259-A6977A593597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A63D7C-B6D0-E245-B401-DA6E986A696F}" type="presOf" srcId="{5D795706-AAC7-C043-9259-A6977A593597}" destId="{C594826F-7934-0F40-874A-C158939AC62E}" srcOrd="0" destOrd="0" presId="urn:microsoft.com/office/officeart/2005/8/layout/lProcess2"/>
    <dgm:cxn modelId="{C1432E81-7EAC-E746-9A7F-1242DFAC14DF}" srcId="{C18DE2C0-57AC-C24A-A682-F6EFBC9B2887}" destId="{116B2C4A-2069-D747-A70A-9E640B09BCAF}" srcOrd="1" destOrd="0" parTransId="{C2585A7A-4A99-C24B-8BF3-D95648DD3C2D}" sibTransId="{0FBA759E-E194-8242-AA20-39F52600209E}"/>
    <dgm:cxn modelId="{C39A26FF-432F-AF4F-A9AC-8EA5B01529C5}" srcId="{F0DDD483-834C-6B45-9317-4D3FA2A47CCF}" destId="{C18DE2C0-57AC-C24A-A682-F6EFBC9B2887}" srcOrd="0" destOrd="0" parTransId="{9B4DF7D3-AD5B-4C47-8EA0-628D4A801C17}" sibTransId="{F26836F4-DFF2-6842-95F8-A3E36A2B5C95}"/>
    <dgm:cxn modelId="{3ADBCB5B-29D0-1B4C-B113-F83EDC4969EF}" type="presOf" srcId="{B6E55F43-8492-474D-8EBF-DD2FB1FD8E8A}" destId="{D71126B5-4D28-F041-996A-21406ACAE784}" srcOrd="0" destOrd="0" presId="urn:microsoft.com/office/officeart/2005/8/layout/lProcess2"/>
    <dgm:cxn modelId="{C4C8292F-B55F-DA43-96A9-D01A181EEA68}" type="presOf" srcId="{116B2C4A-2069-D747-A70A-9E640B09BCAF}" destId="{AF8A08C6-7BE2-BC4F-8FA2-F9315956443D}" srcOrd="0" destOrd="0" presId="urn:microsoft.com/office/officeart/2005/8/layout/lProcess2"/>
    <dgm:cxn modelId="{68CB977A-1AED-F84B-8B83-DCC985FA9EE5}" srcId="{C18DE2C0-57AC-C24A-A682-F6EFBC9B2887}" destId="{49B92907-6763-2044-A264-7C79E0F550FE}" srcOrd="2" destOrd="0" parTransId="{A074C286-12EE-B945-9FCF-EAC486F6B47F}" sibTransId="{71347EC9-E3C5-C64B-950D-73CDD413622F}"/>
    <dgm:cxn modelId="{C37DF469-4FB2-5C4F-A3CF-AE0C7251DF0A}" srcId="{C18DE2C0-57AC-C24A-A682-F6EFBC9B2887}" destId="{B6E55F43-8492-474D-8EBF-DD2FB1FD8E8A}" srcOrd="0" destOrd="0" parTransId="{6F549DEC-FF27-7C41-8C41-F725EDB9BB47}" sibTransId="{DC60DCC1-F39C-2B47-94FC-E552E2A41D42}"/>
    <dgm:cxn modelId="{9EE9BDB0-FEC4-5B43-A1DE-28570A7E3321}" srcId="{C18DE2C0-57AC-C24A-A682-F6EFBC9B2887}" destId="{5D795706-AAC7-C043-9259-A6977A593597}" srcOrd="3" destOrd="0" parTransId="{29E2475E-3133-CD4D-BE38-58FE8AA952AF}" sibTransId="{353DEF32-C308-5940-AF45-32394E3B7CF9}"/>
    <dgm:cxn modelId="{67455D9F-E700-5049-B867-4509B12B357D}" type="presOf" srcId="{C18DE2C0-57AC-C24A-A682-F6EFBC9B2887}" destId="{B4A9D584-B98C-D142-9197-2E0A1BA55CBC}" srcOrd="1" destOrd="0" presId="urn:microsoft.com/office/officeart/2005/8/layout/lProcess2"/>
    <dgm:cxn modelId="{16A73218-2BB9-624E-9326-77A8AB9845C6}" type="presOf" srcId="{49B92907-6763-2044-A264-7C79E0F550FE}" destId="{9FC495F8-4083-D14A-B895-6F3B982FE006}" srcOrd="0" destOrd="0" presId="urn:microsoft.com/office/officeart/2005/8/layout/lProcess2"/>
    <dgm:cxn modelId="{0EFD40A5-040E-9044-B079-AE160D6CBFCF}" type="presOf" srcId="{F0DDD483-834C-6B45-9317-4D3FA2A47CCF}" destId="{7DBF07C2-8AEA-4B43-8016-96309FCE5136}" srcOrd="0" destOrd="0" presId="urn:microsoft.com/office/officeart/2005/8/layout/lProcess2"/>
    <dgm:cxn modelId="{E7100C2C-8B91-D449-B7BB-9DE11C23B846}" type="presOf" srcId="{C18DE2C0-57AC-C24A-A682-F6EFBC9B2887}" destId="{3F849D56-9230-E249-B48B-5D647FAAD6A7}" srcOrd="0" destOrd="0" presId="urn:microsoft.com/office/officeart/2005/8/layout/lProcess2"/>
    <dgm:cxn modelId="{CE38641A-5CE3-1840-878B-126C8CF6F643}" type="presParOf" srcId="{7DBF07C2-8AEA-4B43-8016-96309FCE5136}" destId="{10B58EBF-1B34-054A-B2DF-CC6F90AB9F87}" srcOrd="0" destOrd="0" presId="urn:microsoft.com/office/officeart/2005/8/layout/lProcess2"/>
    <dgm:cxn modelId="{98175242-032A-0846-8C4D-3BFAD6F22642}" type="presParOf" srcId="{10B58EBF-1B34-054A-B2DF-CC6F90AB9F87}" destId="{3F849D56-9230-E249-B48B-5D647FAAD6A7}" srcOrd="0" destOrd="0" presId="urn:microsoft.com/office/officeart/2005/8/layout/lProcess2"/>
    <dgm:cxn modelId="{405FD512-53BB-8849-8A55-C3185D65CC5A}" type="presParOf" srcId="{10B58EBF-1B34-054A-B2DF-CC6F90AB9F87}" destId="{B4A9D584-B98C-D142-9197-2E0A1BA55CBC}" srcOrd="1" destOrd="0" presId="urn:microsoft.com/office/officeart/2005/8/layout/lProcess2"/>
    <dgm:cxn modelId="{0EC89607-3BDF-D540-B660-90FA76DCD81F}" type="presParOf" srcId="{10B58EBF-1B34-054A-B2DF-CC6F90AB9F87}" destId="{FD903F66-DEC8-E943-A8AE-50C398C4E770}" srcOrd="2" destOrd="0" presId="urn:microsoft.com/office/officeart/2005/8/layout/lProcess2"/>
    <dgm:cxn modelId="{0A134FC5-4CF8-A34C-AAD8-72494F91A13C}" type="presParOf" srcId="{FD903F66-DEC8-E943-A8AE-50C398C4E770}" destId="{FE42A3A4-5A25-EA40-9BAF-51294332E30B}" srcOrd="0" destOrd="0" presId="urn:microsoft.com/office/officeart/2005/8/layout/lProcess2"/>
    <dgm:cxn modelId="{896FB569-F29E-384C-9F83-7999E636E880}" type="presParOf" srcId="{FE42A3A4-5A25-EA40-9BAF-51294332E30B}" destId="{D71126B5-4D28-F041-996A-21406ACAE784}" srcOrd="0" destOrd="0" presId="urn:microsoft.com/office/officeart/2005/8/layout/lProcess2"/>
    <dgm:cxn modelId="{5CB2E852-737F-1C46-8BD1-137484166D6B}" type="presParOf" srcId="{FE42A3A4-5A25-EA40-9BAF-51294332E30B}" destId="{6774FBC6-A207-E64E-9ED5-5016D145CD8C}" srcOrd="1" destOrd="0" presId="urn:microsoft.com/office/officeart/2005/8/layout/lProcess2"/>
    <dgm:cxn modelId="{4E161A18-12BE-B242-B866-35BE7688F1F4}" type="presParOf" srcId="{FE42A3A4-5A25-EA40-9BAF-51294332E30B}" destId="{AF8A08C6-7BE2-BC4F-8FA2-F9315956443D}" srcOrd="2" destOrd="0" presId="urn:microsoft.com/office/officeart/2005/8/layout/lProcess2"/>
    <dgm:cxn modelId="{1855AE21-C241-3F4F-81B4-76048AE06CDE}" type="presParOf" srcId="{FE42A3A4-5A25-EA40-9BAF-51294332E30B}" destId="{AA01FD29-A85B-BA4F-95AE-2814957984D4}" srcOrd="3" destOrd="0" presId="urn:microsoft.com/office/officeart/2005/8/layout/lProcess2"/>
    <dgm:cxn modelId="{0F976C99-93DB-4D41-B84E-E27443A2D8F0}" type="presParOf" srcId="{FE42A3A4-5A25-EA40-9BAF-51294332E30B}" destId="{9FC495F8-4083-D14A-B895-6F3B982FE006}" srcOrd="4" destOrd="0" presId="urn:microsoft.com/office/officeart/2005/8/layout/lProcess2"/>
    <dgm:cxn modelId="{B962A19A-3843-0C4E-9063-4F09661D5E09}" type="presParOf" srcId="{FE42A3A4-5A25-EA40-9BAF-51294332E30B}" destId="{B217475B-5669-E34B-90BF-F6A9422DEC8A}" srcOrd="5" destOrd="0" presId="urn:microsoft.com/office/officeart/2005/8/layout/lProcess2"/>
    <dgm:cxn modelId="{5F982321-4BEB-7D46-A8E4-B2CEBB648DE9}" type="presParOf" srcId="{FE42A3A4-5A25-EA40-9BAF-51294332E30B}" destId="{C594826F-7934-0F40-874A-C158939AC62E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CC2E59-4DA7-E74F-9953-307B4CE48149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6368D5-B059-024E-91DF-DD3FD8F3EF0D}">
      <dgm:prSet/>
      <dgm:spPr>
        <a:solidFill>
          <a:schemeClr val="accent2">
            <a:alpha val="90000"/>
          </a:schemeClr>
        </a:solidFill>
      </dgm:spPr>
      <dgm:t>
        <a:bodyPr/>
        <a:lstStyle/>
        <a:p>
          <a:pPr rtl="0"/>
          <a:r>
            <a:rPr lang="en-US" b="1" i="0" dirty="0" smtClean="0">
              <a:solidFill>
                <a:schemeClr val="tx1"/>
              </a:solidFill>
            </a:rPr>
            <a:t>Program status word (PSW)</a:t>
          </a:r>
          <a:endParaRPr lang="en-US" b="1" i="0" dirty="0">
            <a:solidFill>
              <a:schemeClr val="tx1"/>
            </a:solidFill>
          </a:endParaRPr>
        </a:p>
      </dgm:t>
    </dgm:pt>
    <dgm:pt modelId="{408E0F17-1ACC-1841-8F3E-800664CB2DEC}" type="parTrans" cxnId="{29E1CBE4-BBC8-8B4B-9BA3-AB74CCFA8F19}">
      <dgm:prSet/>
      <dgm:spPr/>
      <dgm:t>
        <a:bodyPr/>
        <a:lstStyle/>
        <a:p>
          <a:endParaRPr lang="en-US"/>
        </a:p>
      </dgm:t>
    </dgm:pt>
    <dgm:pt modelId="{B1CE820A-D885-E247-82AF-6545FEA2BA75}" type="sibTrans" cxnId="{29E1CBE4-BBC8-8B4B-9BA3-AB74CCFA8F19}">
      <dgm:prSet/>
      <dgm:spPr/>
      <dgm:t>
        <a:bodyPr/>
        <a:lstStyle/>
        <a:p>
          <a:endParaRPr lang="en-US"/>
        </a:p>
      </dgm:t>
    </dgm:pt>
    <dgm:pt modelId="{584FF4AF-EC06-B34A-B20D-98E41B443601}">
      <dgm:prSet/>
      <dgm:spPr>
        <a:solidFill>
          <a:schemeClr val="bg1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dirty="0" smtClean="0"/>
            <a:t>contains condition codes plus other status information</a:t>
          </a:r>
        </a:p>
      </dgm:t>
    </dgm:pt>
    <dgm:pt modelId="{40A8DCF4-4288-2C4A-8B6E-ACDF403FD1DC}" type="parTrans" cxnId="{4A323747-23F1-864D-BA7E-5145ED0F6E33}">
      <dgm:prSet/>
      <dgm:spPr/>
      <dgm:t>
        <a:bodyPr/>
        <a:lstStyle/>
        <a:p>
          <a:endParaRPr lang="en-US"/>
        </a:p>
      </dgm:t>
    </dgm:pt>
    <dgm:pt modelId="{0BC49143-D86F-0346-8FEF-2E8054AC5E1C}" type="sibTrans" cxnId="{4A323747-23F1-864D-BA7E-5145ED0F6E33}">
      <dgm:prSet/>
      <dgm:spPr/>
      <dgm:t>
        <a:bodyPr/>
        <a:lstStyle/>
        <a:p>
          <a:endParaRPr lang="en-US"/>
        </a:p>
      </dgm:t>
    </dgm:pt>
    <dgm:pt modelId="{8EE38AA4-188A-5745-8218-FC1C3E49E1C9}">
      <dgm:prSet/>
      <dgm:spPr>
        <a:solidFill>
          <a:schemeClr val="bg1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dirty="0" smtClean="0"/>
            <a:t>EFLAGS register is an example of a PSW used by any OS running on an x86 processor</a:t>
          </a:r>
        </a:p>
      </dgm:t>
    </dgm:pt>
    <dgm:pt modelId="{6787A359-E722-AE41-A329-F6AFA8CA13D8}" type="parTrans" cxnId="{FEE14523-BB8F-F343-A36F-4A8438D035CD}">
      <dgm:prSet/>
      <dgm:spPr/>
      <dgm:t>
        <a:bodyPr/>
        <a:lstStyle/>
        <a:p>
          <a:endParaRPr lang="en-US"/>
        </a:p>
      </dgm:t>
    </dgm:pt>
    <dgm:pt modelId="{2A6D4AC1-87FE-7B49-975E-4FDAB85F7C74}" type="sibTrans" cxnId="{FEE14523-BB8F-F343-A36F-4A8438D035CD}">
      <dgm:prSet/>
      <dgm:spPr/>
      <dgm:t>
        <a:bodyPr/>
        <a:lstStyle/>
        <a:p>
          <a:endParaRPr lang="en-US"/>
        </a:p>
      </dgm:t>
    </dgm:pt>
    <dgm:pt modelId="{47DAB3F8-149F-4545-B6B6-19BA8D4D2964}" type="pres">
      <dgm:prSet presAssocID="{25CC2E59-4DA7-E74F-9953-307B4CE4814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3560A8-2585-0E46-809B-2EE6CB369D28}" type="pres">
      <dgm:prSet presAssocID="{0E6368D5-B059-024E-91DF-DD3FD8F3EF0D}" presName="linNode" presStyleCnt="0"/>
      <dgm:spPr/>
    </dgm:pt>
    <dgm:pt modelId="{69F1C722-FAD8-804A-8667-3D295CAE9EBB}" type="pres">
      <dgm:prSet presAssocID="{0E6368D5-B059-024E-91DF-DD3FD8F3EF0D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70A5E9-3A8A-7747-AFD3-153EC024C451}" type="pres">
      <dgm:prSet presAssocID="{0E6368D5-B059-024E-91DF-DD3FD8F3EF0D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E14523-BB8F-F343-A36F-4A8438D035CD}" srcId="{0E6368D5-B059-024E-91DF-DD3FD8F3EF0D}" destId="{8EE38AA4-188A-5745-8218-FC1C3E49E1C9}" srcOrd="1" destOrd="0" parTransId="{6787A359-E722-AE41-A329-F6AFA8CA13D8}" sibTransId="{2A6D4AC1-87FE-7B49-975E-4FDAB85F7C74}"/>
    <dgm:cxn modelId="{39892BE1-31FB-9142-8ED0-C3DB55014AB7}" type="presOf" srcId="{8EE38AA4-188A-5745-8218-FC1C3E49E1C9}" destId="{DE70A5E9-3A8A-7747-AFD3-153EC024C451}" srcOrd="0" destOrd="1" presId="urn:microsoft.com/office/officeart/2005/8/layout/vList5"/>
    <dgm:cxn modelId="{B415997E-B8B6-6A44-8785-FDE8B7352ABA}" type="presOf" srcId="{0E6368D5-B059-024E-91DF-DD3FD8F3EF0D}" destId="{69F1C722-FAD8-804A-8667-3D295CAE9EBB}" srcOrd="0" destOrd="0" presId="urn:microsoft.com/office/officeart/2005/8/layout/vList5"/>
    <dgm:cxn modelId="{EA2DDC5C-628A-2E4A-8598-01F6086CE0EE}" type="presOf" srcId="{25CC2E59-4DA7-E74F-9953-307B4CE48149}" destId="{47DAB3F8-149F-4545-B6B6-19BA8D4D2964}" srcOrd="0" destOrd="0" presId="urn:microsoft.com/office/officeart/2005/8/layout/vList5"/>
    <dgm:cxn modelId="{4A323747-23F1-864D-BA7E-5145ED0F6E33}" srcId="{0E6368D5-B059-024E-91DF-DD3FD8F3EF0D}" destId="{584FF4AF-EC06-B34A-B20D-98E41B443601}" srcOrd="0" destOrd="0" parTransId="{40A8DCF4-4288-2C4A-8B6E-ACDF403FD1DC}" sibTransId="{0BC49143-D86F-0346-8FEF-2E8054AC5E1C}"/>
    <dgm:cxn modelId="{29E1CBE4-BBC8-8B4B-9BA3-AB74CCFA8F19}" srcId="{25CC2E59-4DA7-E74F-9953-307B4CE48149}" destId="{0E6368D5-B059-024E-91DF-DD3FD8F3EF0D}" srcOrd="0" destOrd="0" parTransId="{408E0F17-1ACC-1841-8F3E-800664CB2DEC}" sibTransId="{B1CE820A-D885-E247-82AF-6545FEA2BA75}"/>
    <dgm:cxn modelId="{7AFD888E-F18A-9E46-B767-A28296F74750}" type="presOf" srcId="{584FF4AF-EC06-B34A-B20D-98E41B443601}" destId="{DE70A5E9-3A8A-7747-AFD3-153EC024C451}" srcOrd="0" destOrd="0" presId="urn:microsoft.com/office/officeart/2005/8/layout/vList5"/>
    <dgm:cxn modelId="{1F4F49F0-55F1-2D46-9D43-5D45D7873F32}" type="presParOf" srcId="{47DAB3F8-149F-4545-B6B6-19BA8D4D2964}" destId="{533560A8-2585-0E46-809B-2EE6CB369D28}" srcOrd="0" destOrd="0" presId="urn:microsoft.com/office/officeart/2005/8/layout/vList5"/>
    <dgm:cxn modelId="{DE7A0683-9137-5346-9659-0CB2481AD499}" type="presParOf" srcId="{533560A8-2585-0E46-809B-2EE6CB369D28}" destId="{69F1C722-FAD8-804A-8667-3D295CAE9EBB}" srcOrd="0" destOrd="0" presId="urn:microsoft.com/office/officeart/2005/8/layout/vList5"/>
    <dgm:cxn modelId="{54DF03C0-31BD-5744-811D-4D7C8C2A2206}" type="presParOf" srcId="{533560A8-2585-0E46-809B-2EE6CB369D28}" destId="{DE70A5E9-3A8A-7747-AFD3-153EC024C45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72B3D4-CB3C-1845-8D1C-5411446726EB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FD26FC-8EFC-2345-85D2-7F02A2BB8E9E}">
      <dgm:prSet phldrT="[Text]"/>
      <dgm:spPr/>
      <dgm:t>
        <a:bodyPr/>
        <a:lstStyle/>
        <a:p>
          <a:r>
            <a:rPr lang="en-NZ" dirty="0" smtClean="0"/>
            <a:t>Consists of the contents of processor registers </a:t>
          </a:r>
          <a:endParaRPr lang="en-US" dirty="0"/>
        </a:p>
      </dgm:t>
    </dgm:pt>
    <dgm:pt modelId="{7F3795F6-2CE2-FC44-9C0A-320DDEDED4B2}" type="parTrans" cxnId="{459CAD6B-959A-6C46-A9EE-50FC78A327E2}">
      <dgm:prSet/>
      <dgm:spPr/>
      <dgm:t>
        <a:bodyPr/>
        <a:lstStyle/>
        <a:p>
          <a:endParaRPr lang="en-US"/>
        </a:p>
      </dgm:t>
    </dgm:pt>
    <dgm:pt modelId="{C081CC81-830F-2541-8FD8-11FA7AC7D488}" type="sibTrans" cxnId="{459CAD6B-959A-6C46-A9EE-50FC78A327E2}">
      <dgm:prSet/>
      <dgm:spPr/>
      <dgm:t>
        <a:bodyPr/>
        <a:lstStyle/>
        <a:p>
          <a:endParaRPr lang="en-US"/>
        </a:p>
      </dgm:t>
    </dgm:pt>
    <dgm:pt modelId="{38BECD78-1D96-A749-A941-F937761EF154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mtClean="0"/>
            <a:t>user-visible registers</a:t>
          </a:r>
          <a:endParaRPr lang="en-US" dirty="0" smtClean="0"/>
        </a:p>
      </dgm:t>
    </dgm:pt>
    <dgm:pt modelId="{1039D069-70AC-D540-A155-987BFE1E5273}" type="parTrans" cxnId="{ED023474-F77D-2B4B-BE06-382DA812B303}">
      <dgm:prSet/>
      <dgm:spPr/>
      <dgm:t>
        <a:bodyPr/>
        <a:lstStyle/>
        <a:p>
          <a:endParaRPr lang="en-US"/>
        </a:p>
      </dgm:t>
    </dgm:pt>
    <dgm:pt modelId="{CF67D3C7-5D35-9445-A8A2-C5199D26823E}" type="sibTrans" cxnId="{ED023474-F77D-2B4B-BE06-382DA812B303}">
      <dgm:prSet/>
      <dgm:spPr/>
      <dgm:t>
        <a:bodyPr/>
        <a:lstStyle/>
        <a:p>
          <a:endParaRPr lang="en-US"/>
        </a:p>
      </dgm:t>
    </dgm:pt>
    <dgm:pt modelId="{DC03DB23-0EEC-8C45-A752-F6B2433060FB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mtClean="0"/>
            <a:t>control and status registers</a:t>
          </a:r>
          <a:endParaRPr lang="en-US" dirty="0" smtClean="0"/>
        </a:p>
      </dgm:t>
    </dgm:pt>
    <dgm:pt modelId="{829A22DC-99D2-C14F-BDBB-4171D695F1EC}" type="parTrans" cxnId="{5DA54D59-A7CF-1E4C-BD36-ED0328218B43}">
      <dgm:prSet/>
      <dgm:spPr/>
      <dgm:t>
        <a:bodyPr/>
        <a:lstStyle/>
        <a:p>
          <a:endParaRPr lang="en-US"/>
        </a:p>
      </dgm:t>
    </dgm:pt>
    <dgm:pt modelId="{93F7DA8A-5C2F-AC41-9E21-46A586BFCC5A}" type="sibTrans" cxnId="{5DA54D59-A7CF-1E4C-BD36-ED0328218B43}">
      <dgm:prSet/>
      <dgm:spPr/>
      <dgm:t>
        <a:bodyPr/>
        <a:lstStyle/>
        <a:p>
          <a:endParaRPr lang="en-US"/>
        </a:p>
      </dgm:t>
    </dgm:pt>
    <dgm:pt modelId="{E0D11923-14A0-7A49-AA75-FC4A1652AAD0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mtClean="0"/>
            <a:t>stack pointers</a:t>
          </a:r>
          <a:endParaRPr lang="en-US" dirty="0" smtClean="0"/>
        </a:p>
      </dgm:t>
    </dgm:pt>
    <dgm:pt modelId="{219832B6-C78B-3546-87F0-8A62C04B2916}" type="parTrans" cxnId="{FD64DB40-4CC7-2449-B8C8-5D2C06D4988D}">
      <dgm:prSet/>
      <dgm:spPr/>
      <dgm:t>
        <a:bodyPr/>
        <a:lstStyle/>
        <a:p>
          <a:endParaRPr lang="en-US"/>
        </a:p>
      </dgm:t>
    </dgm:pt>
    <dgm:pt modelId="{1A8C65E5-25C5-F24E-8E47-4A77BC4DD79D}" type="sibTrans" cxnId="{FD64DB40-4CC7-2449-B8C8-5D2C06D4988D}">
      <dgm:prSet/>
      <dgm:spPr/>
      <dgm:t>
        <a:bodyPr/>
        <a:lstStyle/>
        <a:p>
          <a:endParaRPr lang="en-US"/>
        </a:p>
      </dgm:t>
    </dgm:pt>
    <dgm:pt modelId="{A1CC2E96-AD6F-8F4D-B597-E36F40D3C708}" type="pres">
      <dgm:prSet presAssocID="{3A72B3D4-CB3C-1845-8D1C-5411446726E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F5BF5A-7344-FB47-8772-DDF13642B342}" type="pres">
      <dgm:prSet presAssocID="{02FD26FC-8EFC-2345-85D2-7F02A2BB8E9E}" presName="linNode" presStyleCnt="0"/>
      <dgm:spPr/>
    </dgm:pt>
    <dgm:pt modelId="{B5B16719-90E3-EA42-8665-4817FE208C9E}" type="pres">
      <dgm:prSet presAssocID="{02FD26FC-8EFC-2345-85D2-7F02A2BB8E9E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46DE25-FB72-FE49-B24C-17CD28F7E514}" type="pres">
      <dgm:prSet presAssocID="{02FD26FC-8EFC-2345-85D2-7F02A2BB8E9E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64DB40-4CC7-2449-B8C8-5D2C06D4988D}" srcId="{02FD26FC-8EFC-2345-85D2-7F02A2BB8E9E}" destId="{E0D11923-14A0-7A49-AA75-FC4A1652AAD0}" srcOrd="2" destOrd="0" parTransId="{219832B6-C78B-3546-87F0-8A62C04B2916}" sibTransId="{1A8C65E5-25C5-F24E-8E47-4A77BC4DD79D}"/>
    <dgm:cxn modelId="{5DA54D59-A7CF-1E4C-BD36-ED0328218B43}" srcId="{02FD26FC-8EFC-2345-85D2-7F02A2BB8E9E}" destId="{DC03DB23-0EEC-8C45-A752-F6B2433060FB}" srcOrd="1" destOrd="0" parTransId="{829A22DC-99D2-C14F-BDBB-4171D695F1EC}" sibTransId="{93F7DA8A-5C2F-AC41-9E21-46A586BFCC5A}"/>
    <dgm:cxn modelId="{0CA5D9EA-C526-ED41-BA83-8E935BD459A8}" type="presOf" srcId="{DC03DB23-0EEC-8C45-A752-F6B2433060FB}" destId="{8446DE25-FB72-FE49-B24C-17CD28F7E514}" srcOrd="0" destOrd="1" presId="urn:microsoft.com/office/officeart/2005/8/layout/vList5"/>
    <dgm:cxn modelId="{4FBC2810-89CF-A746-9471-0BBE4EBED607}" type="presOf" srcId="{E0D11923-14A0-7A49-AA75-FC4A1652AAD0}" destId="{8446DE25-FB72-FE49-B24C-17CD28F7E514}" srcOrd="0" destOrd="2" presId="urn:microsoft.com/office/officeart/2005/8/layout/vList5"/>
    <dgm:cxn modelId="{ED023474-F77D-2B4B-BE06-382DA812B303}" srcId="{02FD26FC-8EFC-2345-85D2-7F02A2BB8E9E}" destId="{38BECD78-1D96-A749-A941-F937761EF154}" srcOrd="0" destOrd="0" parTransId="{1039D069-70AC-D540-A155-987BFE1E5273}" sibTransId="{CF67D3C7-5D35-9445-A8A2-C5199D26823E}"/>
    <dgm:cxn modelId="{4BC2424E-316F-D94F-9994-DB9841AD7980}" type="presOf" srcId="{3A72B3D4-CB3C-1845-8D1C-5411446726EB}" destId="{A1CC2E96-AD6F-8F4D-B597-E36F40D3C708}" srcOrd="0" destOrd="0" presId="urn:microsoft.com/office/officeart/2005/8/layout/vList5"/>
    <dgm:cxn modelId="{8D5BD1B0-CAAD-BA46-B396-3DD49930E566}" type="presOf" srcId="{38BECD78-1D96-A749-A941-F937761EF154}" destId="{8446DE25-FB72-FE49-B24C-17CD28F7E514}" srcOrd="0" destOrd="0" presId="urn:microsoft.com/office/officeart/2005/8/layout/vList5"/>
    <dgm:cxn modelId="{DFF2B586-EB14-C34C-B58C-8A9AE70A340A}" type="presOf" srcId="{02FD26FC-8EFC-2345-85D2-7F02A2BB8E9E}" destId="{B5B16719-90E3-EA42-8665-4817FE208C9E}" srcOrd="0" destOrd="0" presId="urn:microsoft.com/office/officeart/2005/8/layout/vList5"/>
    <dgm:cxn modelId="{459CAD6B-959A-6C46-A9EE-50FC78A327E2}" srcId="{3A72B3D4-CB3C-1845-8D1C-5411446726EB}" destId="{02FD26FC-8EFC-2345-85D2-7F02A2BB8E9E}" srcOrd="0" destOrd="0" parTransId="{7F3795F6-2CE2-FC44-9C0A-320DDEDED4B2}" sibTransId="{C081CC81-830F-2541-8FD8-11FA7AC7D488}"/>
    <dgm:cxn modelId="{88B6987B-5682-B54B-A660-A541FEDD5ACD}" type="presParOf" srcId="{A1CC2E96-AD6F-8F4D-B597-E36F40D3C708}" destId="{8FF5BF5A-7344-FB47-8772-DDF13642B342}" srcOrd="0" destOrd="0" presId="urn:microsoft.com/office/officeart/2005/8/layout/vList5"/>
    <dgm:cxn modelId="{4F1E9DF9-4A69-2A48-BB21-FE03210357AB}" type="presParOf" srcId="{8FF5BF5A-7344-FB47-8772-DDF13642B342}" destId="{B5B16719-90E3-EA42-8665-4817FE208C9E}" srcOrd="0" destOrd="0" presId="urn:microsoft.com/office/officeart/2005/8/layout/vList5"/>
    <dgm:cxn modelId="{1C51DF58-F5EB-F74F-9BE4-8D9BF5D78806}" type="presParOf" srcId="{8FF5BF5A-7344-FB47-8772-DDF13642B342}" destId="{8446DE25-FB72-FE49-B24C-17CD28F7E51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E7672C5-E3D7-E94C-9FA6-32B5B5EEB40D}" type="doc">
      <dgm:prSet loTypeId="urn:microsoft.com/office/officeart/2005/8/layout/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36419C-1A5F-DD4C-BAC7-3A75E7BBCDD9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400" dirty="0" smtClean="0"/>
            <a:t>save the context of the processor</a:t>
          </a:r>
          <a:endParaRPr lang="en-US" sz="1400" dirty="0"/>
        </a:p>
      </dgm:t>
    </dgm:pt>
    <dgm:pt modelId="{716C1250-83AA-9349-858A-5E116580B781}" type="parTrans" cxnId="{753089A2-F994-E642-A1D6-CC6132C64B6A}">
      <dgm:prSet/>
      <dgm:spPr/>
      <dgm:t>
        <a:bodyPr/>
        <a:lstStyle/>
        <a:p>
          <a:endParaRPr lang="en-US"/>
        </a:p>
      </dgm:t>
    </dgm:pt>
    <dgm:pt modelId="{2099D60C-3BE6-EF4D-9DB4-EFCD854F47B5}" type="sibTrans" cxnId="{753089A2-F994-E642-A1D6-CC6132C64B6A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512ECD95-0590-DF48-82AF-9004224EC34D}">
      <dgm:prSet custT="1"/>
      <dgm:spPr/>
      <dgm:t>
        <a:bodyPr/>
        <a:lstStyle/>
        <a:p>
          <a:r>
            <a:rPr lang="en-US" sz="1400" dirty="0" smtClean="0"/>
            <a:t>update the process control block of the process currently in the Running state</a:t>
          </a:r>
        </a:p>
      </dgm:t>
    </dgm:pt>
    <dgm:pt modelId="{68E010A8-7AE3-5B46-BECC-9041E62550A5}" type="parTrans" cxnId="{7C82BA14-E0F8-824A-9142-1FE51D38C079}">
      <dgm:prSet/>
      <dgm:spPr/>
      <dgm:t>
        <a:bodyPr/>
        <a:lstStyle/>
        <a:p>
          <a:endParaRPr lang="en-US"/>
        </a:p>
      </dgm:t>
    </dgm:pt>
    <dgm:pt modelId="{0041A0A6-8C1C-DC49-9BA9-4990AE746A39}" type="sibTrans" cxnId="{7C82BA14-E0F8-824A-9142-1FE51D38C079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F48C2693-41E3-F74D-9C08-33448EED6769}">
      <dgm:prSet custT="1"/>
      <dgm:spPr/>
      <dgm:t>
        <a:bodyPr/>
        <a:lstStyle/>
        <a:p>
          <a:r>
            <a:rPr lang="en-US" sz="1400" dirty="0" smtClean="0"/>
            <a:t>move the process control block of this process to the appropriate queue</a:t>
          </a:r>
        </a:p>
      </dgm:t>
    </dgm:pt>
    <dgm:pt modelId="{0A714C79-7C65-E249-91B8-3102722D2652}" type="parTrans" cxnId="{6E3688D8-B567-B147-A69B-C42C1F5B629A}">
      <dgm:prSet/>
      <dgm:spPr/>
      <dgm:t>
        <a:bodyPr/>
        <a:lstStyle/>
        <a:p>
          <a:endParaRPr lang="en-US"/>
        </a:p>
      </dgm:t>
    </dgm:pt>
    <dgm:pt modelId="{D9109AE6-731E-0D4E-BC63-26A0BFB46CD8}" type="sibTrans" cxnId="{6E3688D8-B567-B147-A69B-C42C1F5B629A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640FA55A-B11E-0845-B5D2-CB0C9388494F}">
      <dgm:prSet custT="1"/>
      <dgm:spPr/>
      <dgm:t>
        <a:bodyPr/>
        <a:lstStyle/>
        <a:p>
          <a:r>
            <a:rPr lang="en-US" sz="1400" dirty="0" smtClean="0"/>
            <a:t>select another process for execution</a:t>
          </a:r>
        </a:p>
      </dgm:t>
    </dgm:pt>
    <dgm:pt modelId="{BF6D80BC-BF2B-A346-B803-5B6FB9A60B0B}" type="parTrans" cxnId="{98E0B298-EF9D-8C4C-9081-239351BF5DC5}">
      <dgm:prSet/>
      <dgm:spPr/>
      <dgm:t>
        <a:bodyPr/>
        <a:lstStyle/>
        <a:p>
          <a:endParaRPr lang="en-US"/>
        </a:p>
      </dgm:t>
    </dgm:pt>
    <dgm:pt modelId="{51773720-7A67-354A-87D9-2EA907FAEC80}" type="sibTrans" cxnId="{98E0B298-EF9D-8C4C-9081-239351BF5DC5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9188BA0A-8472-144C-BD50-669D98E0CDA5}">
      <dgm:prSet custT="1"/>
      <dgm:spPr/>
      <dgm:t>
        <a:bodyPr/>
        <a:lstStyle/>
        <a:p>
          <a:r>
            <a:rPr lang="en-US" sz="1400" dirty="0" smtClean="0"/>
            <a:t>update the process control block of the process selected</a:t>
          </a:r>
        </a:p>
      </dgm:t>
    </dgm:pt>
    <dgm:pt modelId="{6A27F4D7-2E57-A149-BAD5-1FE8A25061F8}" type="parTrans" cxnId="{FD5CFD8F-E47B-AF40-8CC8-3A30DC94A745}">
      <dgm:prSet/>
      <dgm:spPr/>
      <dgm:t>
        <a:bodyPr/>
        <a:lstStyle/>
        <a:p>
          <a:endParaRPr lang="en-US"/>
        </a:p>
      </dgm:t>
    </dgm:pt>
    <dgm:pt modelId="{CAB6DF6B-6736-C14C-937D-693069BB37B7}" type="sibTrans" cxnId="{FD5CFD8F-E47B-AF40-8CC8-3A30DC94A745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C7ACAA0F-8428-7D47-B0D7-3099F7B8FCFB}">
      <dgm:prSet custT="1"/>
      <dgm:spPr/>
      <dgm:t>
        <a:bodyPr/>
        <a:lstStyle/>
        <a:p>
          <a:r>
            <a:rPr lang="en-US" sz="1400" dirty="0" smtClean="0"/>
            <a:t>update memory management data structures</a:t>
          </a:r>
        </a:p>
      </dgm:t>
    </dgm:pt>
    <dgm:pt modelId="{F3109578-3B0A-6C48-B17C-57B86EEFBF57}" type="parTrans" cxnId="{6E1C0960-E951-434A-961B-B63123B7DB7B}">
      <dgm:prSet/>
      <dgm:spPr/>
      <dgm:t>
        <a:bodyPr/>
        <a:lstStyle/>
        <a:p>
          <a:endParaRPr lang="en-US"/>
        </a:p>
      </dgm:t>
    </dgm:pt>
    <dgm:pt modelId="{AF6AB856-1A50-9C43-9ADC-A4F06038663D}" type="sibTrans" cxnId="{6E1C0960-E951-434A-961B-B63123B7DB7B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F6F247A7-2220-1A40-9750-19741E41E590}">
      <dgm:prSet custT="1"/>
      <dgm:spPr/>
      <dgm:t>
        <a:bodyPr/>
        <a:lstStyle/>
        <a:p>
          <a:r>
            <a:rPr lang="en-US" sz="1400" dirty="0" smtClean="0"/>
            <a:t>restore the context of the processor to that which existed at the time the selected process was last switched out</a:t>
          </a:r>
          <a:endParaRPr lang="en-NZ" sz="1400" dirty="0" smtClean="0"/>
        </a:p>
      </dgm:t>
    </dgm:pt>
    <dgm:pt modelId="{F69339D0-ECB8-2347-8E5D-4E5AE6C003C6}" type="parTrans" cxnId="{99F7B742-A072-8C4F-B175-FB8438FF6B78}">
      <dgm:prSet/>
      <dgm:spPr/>
      <dgm:t>
        <a:bodyPr/>
        <a:lstStyle/>
        <a:p>
          <a:endParaRPr lang="en-US"/>
        </a:p>
      </dgm:t>
    </dgm:pt>
    <dgm:pt modelId="{C8B886FF-235B-3F4B-BD08-127D3B528BAB}" type="sibTrans" cxnId="{99F7B742-A072-8C4F-B175-FB8438FF6B78}">
      <dgm:prSet/>
      <dgm:spPr/>
      <dgm:t>
        <a:bodyPr/>
        <a:lstStyle/>
        <a:p>
          <a:endParaRPr lang="en-US"/>
        </a:p>
      </dgm:t>
    </dgm:pt>
    <dgm:pt modelId="{7A55DE4A-BC27-1944-8E77-CBAE34C951B8}" type="pres">
      <dgm:prSet presAssocID="{9E7672C5-E3D7-E94C-9FA6-32B5B5EEB40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3D3BDD-AEEA-5940-BEF7-E4CEB4F3E8D7}" type="pres">
      <dgm:prSet presAssocID="{7236419C-1A5F-DD4C-BAC7-3A75E7BBCDD9}" presName="node" presStyleLbl="node1" presStyleIdx="0" presStyleCnt="7" custLinFactNeighborX="66011" custLinFactNeighborY="-561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06BB91-3B87-DA40-B6AE-2A5108A2EF2F}" type="pres">
      <dgm:prSet presAssocID="{2099D60C-3BE6-EF4D-9DB4-EFCD854F47B5}" presName="sibTrans" presStyleLbl="sibTrans2D1" presStyleIdx="0" presStyleCnt="6"/>
      <dgm:spPr/>
      <dgm:t>
        <a:bodyPr/>
        <a:lstStyle/>
        <a:p>
          <a:endParaRPr lang="en-US"/>
        </a:p>
      </dgm:t>
    </dgm:pt>
    <dgm:pt modelId="{004FA4B3-4998-2945-B776-017C90EC168C}" type="pres">
      <dgm:prSet presAssocID="{2099D60C-3BE6-EF4D-9DB4-EFCD854F47B5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BCC1E542-A582-F347-92E2-47FFAB05B4F4}" type="pres">
      <dgm:prSet presAssocID="{512ECD95-0590-DF48-82AF-9004224EC34D}" presName="node" presStyleLbl="node1" presStyleIdx="1" presStyleCnt="7" custScaleX="98345" custScaleY="120343" custLinFactNeighborX="63223" custLinFactNeighborY="-482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63AE9C-3248-D543-A4CF-FBBF3E8FEF02}" type="pres">
      <dgm:prSet presAssocID="{0041A0A6-8C1C-DC49-9BA9-4990AE746A39}" presName="sibTrans" presStyleLbl="sibTrans2D1" presStyleIdx="1" presStyleCnt="6"/>
      <dgm:spPr/>
      <dgm:t>
        <a:bodyPr/>
        <a:lstStyle/>
        <a:p>
          <a:endParaRPr lang="en-US"/>
        </a:p>
      </dgm:t>
    </dgm:pt>
    <dgm:pt modelId="{373AAE06-BB4C-5B45-B86C-ECC2CDC0D6A5}" type="pres">
      <dgm:prSet presAssocID="{0041A0A6-8C1C-DC49-9BA9-4990AE746A39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7A3273C6-06DA-2A4F-9E7A-C786AEC7AEAC}" type="pres">
      <dgm:prSet presAssocID="{F48C2693-41E3-F74D-9C08-33448EED6769}" presName="node" presStyleLbl="node1" presStyleIdx="2" presStyleCnt="7" custLinFactNeighborX="69897" custLinFactNeighborY="-482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560C38-FF45-9045-A810-1BF24480C61F}" type="pres">
      <dgm:prSet presAssocID="{D9109AE6-731E-0D4E-BC63-26A0BFB46CD8}" presName="sibTrans" presStyleLbl="sibTrans2D1" presStyleIdx="2" presStyleCnt="6"/>
      <dgm:spPr/>
      <dgm:t>
        <a:bodyPr/>
        <a:lstStyle/>
        <a:p>
          <a:endParaRPr lang="en-US"/>
        </a:p>
      </dgm:t>
    </dgm:pt>
    <dgm:pt modelId="{A37E27AC-C956-8946-9215-BDF0F1FFEAEC}" type="pres">
      <dgm:prSet presAssocID="{D9109AE6-731E-0D4E-BC63-26A0BFB46CD8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326859DC-81AC-A14D-930E-03D3AB419642}" type="pres">
      <dgm:prSet presAssocID="{640FA55A-B11E-0845-B5D2-CB0C9388494F}" presName="node" presStyleLbl="node1" presStyleIdx="3" presStyleCnt="7" custLinFactY="17345" custLinFactNeighborX="-74834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5C6834-FB35-294F-B4C8-3486D3ACB1FC}" type="pres">
      <dgm:prSet presAssocID="{51773720-7A67-354A-87D9-2EA907FAEC80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154FEDF-EF7F-254C-B605-0D3C10E012F1}" type="pres">
      <dgm:prSet presAssocID="{51773720-7A67-354A-87D9-2EA907FAEC80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DDF3FDD6-440B-A94B-BF4E-63FA31DC858B}" type="pres">
      <dgm:prSet presAssocID="{9188BA0A-8472-144C-BD50-669D98E0CDA5}" presName="node" presStyleLbl="node1" presStyleIdx="4" presStyleCnt="7" custLinFactNeighborX="-60640" custLinFactNeighborY="849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39FAD-D619-4A49-8F9B-6ACE90C6968A}" type="pres">
      <dgm:prSet presAssocID="{CAB6DF6B-6736-C14C-937D-693069BB37B7}" presName="sibTrans" presStyleLbl="sibTrans2D1" presStyleIdx="4" presStyleCnt="6"/>
      <dgm:spPr/>
      <dgm:t>
        <a:bodyPr/>
        <a:lstStyle/>
        <a:p>
          <a:endParaRPr lang="en-US"/>
        </a:p>
      </dgm:t>
    </dgm:pt>
    <dgm:pt modelId="{7DE86167-FED6-484B-9B39-75818C30BE68}" type="pres">
      <dgm:prSet presAssocID="{CAB6DF6B-6736-C14C-937D-693069BB37B7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345D1EA6-731A-154F-A4B5-AB0B53187FB6}" type="pres">
      <dgm:prSet presAssocID="{C7ACAA0F-8428-7D47-B0D7-3099F7B8FCFB}" presName="node" presStyleLbl="node1" presStyleIdx="5" presStyleCnt="7" custLinFactNeighborX="-57851" custLinFactNeighborY="770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6E1CA-56DC-124D-8077-6C5DF4D18494}" type="pres">
      <dgm:prSet presAssocID="{AF6AB856-1A50-9C43-9ADC-A4F06038663D}" presName="sibTrans" presStyleLbl="sibTrans2D1" presStyleIdx="5" presStyleCnt="6" custAng="21334575"/>
      <dgm:spPr/>
      <dgm:t>
        <a:bodyPr/>
        <a:lstStyle/>
        <a:p>
          <a:endParaRPr lang="en-US"/>
        </a:p>
      </dgm:t>
    </dgm:pt>
    <dgm:pt modelId="{38D5BF3C-9979-B747-9345-3CDBC081EE76}" type="pres">
      <dgm:prSet presAssocID="{AF6AB856-1A50-9C43-9ADC-A4F06038663D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47648A24-091E-A440-9803-7FF254809863}" type="pres">
      <dgm:prSet presAssocID="{F6F247A7-2220-1A40-9750-19741E41E590}" presName="node" presStyleLbl="node1" presStyleIdx="6" presStyleCnt="7" custScaleX="108183" custScaleY="162651" custLinFactNeighborX="-98926" custLinFactNeighborY="531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840D10-A996-784E-9AF0-0C1B9836B820}" type="presOf" srcId="{F6F247A7-2220-1A40-9750-19741E41E590}" destId="{47648A24-091E-A440-9803-7FF254809863}" srcOrd="0" destOrd="0" presId="urn:microsoft.com/office/officeart/2005/8/layout/process5"/>
    <dgm:cxn modelId="{AA7AA478-CDE9-F449-AA04-7C05DBB6BAFB}" type="presOf" srcId="{9188BA0A-8472-144C-BD50-669D98E0CDA5}" destId="{DDF3FDD6-440B-A94B-BF4E-63FA31DC858B}" srcOrd="0" destOrd="0" presId="urn:microsoft.com/office/officeart/2005/8/layout/process5"/>
    <dgm:cxn modelId="{D1F36A40-CD39-7A43-A585-0D77F9932D2D}" type="presOf" srcId="{640FA55A-B11E-0845-B5D2-CB0C9388494F}" destId="{326859DC-81AC-A14D-930E-03D3AB419642}" srcOrd="0" destOrd="0" presId="urn:microsoft.com/office/officeart/2005/8/layout/process5"/>
    <dgm:cxn modelId="{720E355F-AE47-6943-B7D0-A95511F78B5D}" type="presOf" srcId="{7236419C-1A5F-DD4C-BAC7-3A75E7BBCDD9}" destId="{2C3D3BDD-AEEA-5940-BEF7-E4CEB4F3E8D7}" srcOrd="0" destOrd="0" presId="urn:microsoft.com/office/officeart/2005/8/layout/process5"/>
    <dgm:cxn modelId="{99F7B742-A072-8C4F-B175-FB8438FF6B78}" srcId="{9E7672C5-E3D7-E94C-9FA6-32B5B5EEB40D}" destId="{F6F247A7-2220-1A40-9750-19741E41E590}" srcOrd="6" destOrd="0" parTransId="{F69339D0-ECB8-2347-8E5D-4E5AE6C003C6}" sibTransId="{C8B886FF-235B-3F4B-BD08-127D3B528BAB}"/>
    <dgm:cxn modelId="{33F315FD-00F8-C04A-912D-2737296A256B}" type="presOf" srcId="{AF6AB856-1A50-9C43-9ADC-A4F06038663D}" destId="{51D6E1CA-56DC-124D-8077-6C5DF4D18494}" srcOrd="0" destOrd="0" presId="urn:microsoft.com/office/officeart/2005/8/layout/process5"/>
    <dgm:cxn modelId="{DC5AC493-351B-EB49-BE27-8BEF7BE27DA6}" type="presOf" srcId="{F48C2693-41E3-F74D-9C08-33448EED6769}" destId="{7A3273C6-06DA-2A4F-9E7A-C786AEC7AEAC}" srcOrd="0" destOrd="0" presId="urn:microsoft.com/office/officeart/2005/8/layout/process5"/>
    <dgm:cxn modelId="{32E348E8-E262-5243-96FD-6F7C62295891}" type="presOf" srcId="{2099D60C-3BE6-EF4D-9DB4-EFCD854F47B5}" destId="{2006BB91-3B87-DA40-B6AE-2A5108A2EF2F}" srcOrd="0" destOrd="0" presId="urn:microsoft.com/office/officeart/2005/8/layout/process5"/>
    <dgm:cxn modelId="{DAA65EED-29FF-EF47-A6AD-C20465070BE3}" type="presOf" srcId="{2099D60C-3BE6-EF4D-9DB4-EFCD854F47B5}" destId="{004FA4B3-4998-2945-B776-017C90EC168C}" srcOrd="1" destOrd="0" presId="urn:microsoft.com/office/officeart/2005/8/layout/process5"/>
    <dgm:cxn modelId="{8951C1E9-840A-4A4E-ADEA-07A1D2E65225}" type="presOf" srcId="{512ECD95-0590-DF48-82AF-9004224EC34D}" destId="{BCC1E542-A582-F347-92E2-47FFAB05B4F4}" srcOrd="0" destOrd="0" presId="urn:microsoft.com/office/officeart/2005/8/layout/process5"/>
    <dgm:cxn modelId="{6E3688D8-B567-B147-A69B-C42C1F5B629A}" srcId="{9E7672C5-E3D7-E94C-9FA6-32B5B5EEB40D}" destId="{F48C2693-41E3-F74D-9C08-33448EED6769}" srcOrd="2" destOrd="0" parTransId="{0A714C79-7C65-E249-91B8-3102722D2652}" sibTransId="{D9109AE6-731E-0D4E-BC63-26A0BFB46CD8}"/>
    <dgm:cxn modelId="{931DB2F6-C9A8-624D-A130-A26CF8616205}" type="presOf" srcId="{0041A0A6-8C1C-DC49-9BA9-4990AE746A39}" destId="{373AAE06-BB4C-5B45-B86C-ECC2CDC0D6A5}" srcOrd="1" destOrd="0" presId="urn:microsoft.com/office/officeart/2005/8/layout/process5"/>
    <dgm:cxn modelId="{98E0B298-EF9D-8C4C-9081-239351BF5DC5}" srcId="{9E7672C5-E3D7-E94C-9FA6-32B5B5EEB40D}" destId="{640FA55A-B11E-0845-B5D2-CB0C9388494F}" srcOrd="3" destOrd="0" parTransId="{BF6D80BC-BF2B-A346-B803-5B6FB9A60B0B}" sibTransId="{51773720-7A67-354A-87D9-2EA907FAEC80}"/>
    <dgm:cxn modelId="{5FCAD408-033E-3744-8DC8-5E9B5C029A1E}" type="presOf" srcId="{C7ACAA0F-8428-7D47-B0D7-3099F7B8FCFB}" destId="{345D1EA6-731A-154F-A4B5-AB0B53187FB6}" srcOrd="0" destOrd="0" presId="urn:microsoft.com/office/officeart/2005/8/layout/process5"/>
    <dgm:cxn modelId="{993A24F2-9CF9-C04F-9015-37ED9E386D45}" type="presOf" srcId="{0041A0A6-8C1C-DC49-9BA9-4990AE746A39}" destId="{5C63AE9C-3248-D543-A4CF-FBBF3E8FEF02}" srcOrd="0" destOrd="0" presId="urn:microsoft.com/office/officeart/2005/8/layout/process5"/>
    <dgm:cxn modelId="{7C82BA14-E0F8-824A-9142-1FE51D38C079}" srcId="{9E7672C5-E3D7-E94C-9FA6-32B5B5EEB40D}" destId="{512ECD95-0590-DF48-82AF-9004224EC34D}" srcOrd="1" destOrd="0" parTransId="{68E010A8-7AE3-5B46-BECC-9041E62550A5}" sibTransId="{0041A0A6-8C1C-DC49-9BA9-4990AE746A39}"/>
    <dgm:cxn modelId="{5ECF8956-EA7D-E545-8255-B66907EAE2BB}" type="presOf" srcId="{51773720-7A67-354A-87D9-2EA907FAEC80}" destId="{A154FEDF-EF7F-254C-B605-0D3C10E012F1}" srcOrd="1" destOrd="0" presId="urn:microsoft.com/office/officeart/2005/8/layout/process5"/>
    <dgm:cxn modelId="{84B7F082-F6D4-8F4B-AFA2-23852F68742C}" type="presOf" srcId="{51773720-7A67-354A-87D9-2EA907FAEC80}" destId="{805C6834-FB35-294F-B4C8-3486D3ACB1FC}" srcOrd="0" destOrd="0" presId="urn:microsoft.com/office/officeart/2005/8/layout/process5"/>
    <dgm:cxn modelId="{9D989A3C-B3D2-DB46-B1CE-E12E950D4A08}" type="presOf" srcId="{CAB6DF6B-6736-C14C-937D-693069BB37B7}" destId="{7DE86167-FED6-484B-9B39-75818C30BE68}" srcOrd="1" destOrd="0" presId="urn:microsoft.com/office/officeart/2005/8/layout/process5"/>
    <dgm:cxn modelId="{FD5CFD8F-E47B-AF40-8CC8-3A30DC94A745}" srcId="{9E7672C5-E3D7-E94C-9FA6-32B5B5EEB40D}" destId="{9188BA0A-8472-144C-BD50-669D98E0CDA5}" srcOrd="4" destOrd="0" parTransId="{6A27F4D7-2E57-A149-BAD5-1FE8A25061F8}" sibTransId="{CAB6DF6B-6736-C14C-937D-693069BB37B7}"/>
    <dgm:cxn modelId="{6E1C0960-E951-434A-961B-B63123B7DB7B}" srcId="{9E7672C5-E3D7-E94C-9FA6-32B5B5EEB40D}" destId="{C7ACAA0F-8428-7D47-B0D7-3099F7B8FCFB}" srcOrd="5" destOrd="0" parTransId="{F3109578-3B0A-6C48-B17C-57B86EEFBF57}" sibTransId="{AF6AB856-1A50-9C43-9ADC-A4F06038663D}"/>
    <dgm:cxn modelId="{753089A2-F994-E642-A1D6-CC6132C64B6A}" srcId="{9E7672C5-E3D7-E94C-9FA6-32B5B5EEB40D}" destId="{7236419C-1A5F-DD4C-BAC7-3A75E7BBCDD9}" srcOrd="0" destOrd="0" parTransId="{716C1250-83AA-9349-858A-5E116580B781}" sibTransId="{2099D60C-3BE6-EF4D-9DB4-EFCD854F47B5}"/>
    <dgm:cxn modelId="{AD9BB139-9362-2D46-9F87-FC587C338AC5}" type="presOf" srcId="{9E7672C5-E3D7-E94C-9FA6-32B5B5EEB40D}" destId="{7A55DE4A-BC27-1944-8E77-CBAE34C951B8}" srcOrd="0" destOrd="0" presId="urn:microsoft.com/office/officeart/2005/8/layout/process5"/>
    <dgm:cxn modelId="{30D2E0DE-2961-1342-AE51-F1700C1DE940}" type="presOf" srcId="{D9109AE6-731E-0D4E-BC63-26A0BFB46CD8}" destId="{A37E27AC-C956-8946-9215-BDF0F1FFEAEC}" srcOrd="1" destOrd="0" presId="urn:microsoft.com/office/officeart/2005/8/layout/process5"/>
    <dgm:cxn modelId="{B3F24E9B-0D7A-6C47-902B-64C426A5BA18}" type="presOf" srcId="{CAB6DF6B-6736-C14C-937D-693069BB37B7}" destId="{13239FAD-D619-4A49-8F9B-6ACE90C6968A}" srcOrd="0" destOrd="0" presId="urn:microsoft.com/office/officeart/2005/8/layout/process5"/>
    <dgm:cxn modelId="{B8B7A119-2752-7440-832D-86587928664C}" type="presOf" srcId="{AF6AB856-1A50-9C43-9ADC-A4F06038663D}" destId="{38D5BF3C-9979-B747-9345-3CDBC081EE76}" srcOrd="1" destOrd="0" presId="urn:microsoft.com/office/officeart/2005/8/layout/process5"/>
    <dgm:cxn modelId="{3AB42AFD-1326-CF41-816C-399E9F8E225D}" type="presOf" srcId="{D9109AE6-731E-0D4E-BC63-26A0BFB46CD8}" destId="{9D560C38-FF45-9045-A810-1BF24480C61F}" srcOrd="0" destOrd="0" presId="urn:microsoft.com/office/officeart/2005/8/layout/process5"/>
    <dgm:cxn modelId="{A3EB2689-E7F3-964C-8251-AAA66C295F5B}" type="presParOf" srcId="{7A55DE4A-BC27-1944-8E77-CBAE34C951B8}" destId="{2C3D3BDD-AEEA-5940-BEF7-E4CEB4F3E8D7}" srcOrd="0" destOrd="0" presId="urn:microsoft.com/office/officeart/2005/8/layout/process5"/>
    <dgm:cxn modelId="{D92B4F8A-DAD5-6645-997D-FF911835D8B5}" type="presParOf" srcId="{7A55DE4A-BC27-1944-8E77-CBAE34C951B8}" destId="{2006BB91-3B87-DA40-B6AE-2A5108A2EF2F}" srcOrd="1" destOrd="0" presId="urn:microsoft.com/office/officeart/2005/8/layout/process5"/>
    <dgm:cxn modelId="{A1E57692-050D-C048-B9AA-D55F07191E6B}" type="presParOf" srcId="{2006BB91-3B87-DA40-B6AE-2A5108A2EF2F}" destId="{004FA4B3-4998-2945-B776-017C90EC168C}" srcOrd="0" destOrd="0" presId="urn:microsoft.com/office/officeart/2005/8/layout/process5"/>
    <dgm:cxn modelId="{8E7B9D11-99BB-1744-82A7-62306F7B44DF}" type="presParOf" srcId="{7A55DE4A-BC27-1944-8E77-CBAE34C951B8}" destId="{BCC1E542-A582-F347-92E2-47FFAB05B4F4}" srcOrd="2" destOrd="0" presId="urn:microsoft.com/office/officeart/2005/8/layout/process5"/>
    <dgm:cxn modelId="{48619C62-5A05-4C4B-8593-744FAB2CBC9C}" type="presParOf" srcId="{7A55DE4A-BC27-1944-8E77-CBAE34C951B8}" destId="{5C63AE9C-3248-D543-A4CF-FBBF3E8FEF02}" srcOrd="3" destOrd="0" presId="urn:microsoft.com/office/officeart/2005/8/layout/process5"/>
    <dgm:cxn modelId="{6443CA5A-D678-6D4B-A93E-B08DA045786F}" type="presParOf" srcId="{5C63AE9C-3248-D543-A4CF-FBBF3E8FEF02}" destId="{373AAE06-BB4C-5B45-B86C-ECC2CDC0D6A5}" srcOrd="0" destOrd="0" presId="urn:microsoft.com/office/officeart/2005/8/layout/process5"/>
    <dgm:cxn modelId="{560D0F0A-D587-2744-BA58-362623FE77FC}" type="presParOf" srcId="{7A55DE4A-BC27-1944-8E77-CBAE34C951B8}" destId="{7A3273C6-06DA-2A4F-9E7A-C786AEC7AEAC}" srcOrd="4" destOrd="0" presId="urn:microsoft.com/office/officeart/2005/8/layout/process5"/>
    <dgm:cxn modelId="{48E6AE9A-6209-6347-9561-3BFC2FEB335A}" type="presParOf" srcId="{7A55DE4A-BC27-1944-8E77-CBAE34C951B8}" destId="{9D560C38-FF45-9045-A810-1BF24480C61F}" srcOrd="5" destOrd="0" presId="urn:microsoft.com/office/officeart/2005/8/layout/process5"/>
    <dgm:cxn modelId="{E98B5352-6833-1E43-A008-B210B5F7D62A}" type="presParOf" srcId="{9D560C38-FF45-9045-A810-1BF24480C61F}" destId="{A37E27AC-C956-8946-9215-BDF0F1FFEAEC}" srcOrd="0" destOrd="0" presId="urn:microsoft.com/office/officeart/2005/8/layout/process5"/>
    <dgm:cxn modelId="{73E120F8-6B4F-6847-ACAD-8F0E20ABBC28}" type="presParOf" srcId="{7A55DE4A-BC27-1944-8E77-CBAE34C951B8}" destId="{326859DC-81AC-A14D-930E-03D3AB419642}" srcOrd="6" destOrd="0" presId="urn:microsoft.com/office/officeart/2005/8/layout/process5"/>
    <dgm:cxn modelId="{B56FF94F-F3AF-EE4C-B7A5-4CE6F3C859DB}" type="presParOf" srcId="{7A55DE4A-BC27-1944-8E77-CBAE34C951B8}" destId="{805C6834-FB35-294F-B4C8-3486D3ACB1FC}" srcOrd="7" destOrd="0" presId="urn:microsoft.com/office/officeart/2005/8/layout/process5"/>
    <dgm:cxn modelId="{4A9C35D6-A8D0-8D4B-BF97-E771239837CE}" type="presParOf" srcId="{805C6834-FB35-294F-B4C8-3486D3ACB1FC}" destId="{A154FEDF-EF7F-254C-B605-0D3C10E012F1}" srcOrd="0" destOrd="0" presId="urn:microsoft.com/office/officeart/2005/8/layout/process5"/>
    <dgm:cxn modelId="{501A67B3-5A33-9042-8613-0433D41C5DD6}" type="presParOf" srcId="{7A55DE4A-BC27-1944-8E77-CBAE34C951B8}" destId="{DDF3FDD6-440B-A94B-BF4E-63FA31DC858B}" srcOrd="8" destOrd="0" presId="urn:microsoft.com/office/officeart/2005/8/layout/process5"/>
    <dgm:cxn modelId="{8FF15787-F997-214E-B2EC-66E8B2CC11EF}" type="presParOf" srcId="{7A55DE4A-BC27-1944-8E77-CBAE34C951B8}" destId="{13239FAD-D619-4A49-8F9B-6ACE90C6968A}" srcOrd="9" destOrd="0" presId="urn:microsoft.com/office/officeart/2005/8/layout/process5"/>
    <dgm:cxn modelId="{9450B584-AEBC-8946-96F5-3F7983DCB296}" type="presParOf" srcId="{13239FAD-D619-4A49-8F9B-6ACE90C6968A}" destId="{7DE86167-FED6-484B-9B39-75818C30BE68}" srcOrd="0" destOrd="0" presId="urn:microsoft.com/office/officeart/2005/8/layout/process5"/>
    <dgm:cxn modelId="{895C55A4-BA91-9A43-87F2-13B67627BC16}" type="presParOf" srcId="{7A55DE4A-BC27-1944-8E77-CBAE34C951B8}" destId="{345D1EA6-731A-154F-A4B5-AB0B53187FB6}" srcOrd="10" destOrd="0" presId="urn:microsoft.com/office/officeart/2005/8/layout/process5"/>
    <dgm:cxn modelId="{806DB8A0-C4DA-A64B-B3D8-105919B2C07B}" type="presParOf" srcId="{7A55DE4A-BC27-1944-8E77-CBAE34C951B8}" destId="{51D6E1CA-56DC-124D-8077-6C5DF4D18494}" srcOrd="11" destOrd="0" presId="urn:microsoft.com/office/officeart/2005/8/layout/process5"/>
    <dgm:cxn modelId="{F4D96451-6A37-8C43-B8E2-AC6D684DC64C}" type="presParOf" srcId="{51D6E1CA-56DC-124D-8077-6C5DF4D18494}" destId="{38D5BF3C-9979-B747-9345-3CDBC081EE76}" srcOrd="0" destOrd="0" presId="urn:microsoft.com/office/officeart/2005/8/layout/process5"/>
    <dgm:cxn modelId="{92730CB3-6210-B74F-8D5F-AEC3CD35889A}" type="presParOf" srcId="{7A55DE4A-BC27-1944-8E77-CBAE34C951B8}" destId="{47648A24-091E-A440-9803-7FF254809863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0F2E7-5140-0B44-A47F-00138E696C9A}">
      <dsp:nvSpPr>
        <dsp:cNvPr id="0" name=""/>
        <dsp:cNvSpPr/>
      </dsp:nvSpPr>
      <dsp:spPr>
        <a:xfrm>
          <a:off x="0" y="22550"/>
          <a:ext cx="8153400" cy="5996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1- Program </a:t>
          </a:r>
          <a:r>
            <a:rPr lang="en-US" sz="2500" kern="1200" dirty="0" smtClean="0"/>
            <a:t>code</a:t>
          </a:r>
          <a:endParaRPr lang="en-US" sz="2500" kern="1200" dirty="0"/>
        </a:p>
      </dsp:txBody>
      <dsp:txXfrm>
        <a:off x="29271" y="51821"/>
        <a:ext cx="8094858" cy="541083"/>
      </dsp:txXfrm>
    </dsp:sp>
    <dsp:sp modelId="{4A1A3D03-DB08-6D4A-9013-6A326781C6BD}">
      <dsp:nvSpPr>
        <dsp:cNvPr id="0" name=""/>
        <dsp:cNvSpPr/>
      </dsp:nvSpPr>
      <dsp:spPr>
        <a:xfrm>
          <a:off x="0" y="622175"/>
          <a:ext cx="8153400" cy="1397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7940" rIns="156464" bIns="27940" numCol="1" spcCol="1270" anchor="t" anchorCtr="0">
          <a:noAutofit/>
        </a:bodyPr>
        <a:lstStyle/>
        <a:p>
          <a:pPr marL="282575" lvl="1" indent="-282575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lr>
              <a:schemeClr val="accent1"/>
            </a:buClr>
            <a:buSzPct val="75000"/>
            <a:buFont typeface="Wingdings" pitchFamily="2" charset="2"/>
            <a:buChar char="••"/>
          </a:pPr>
          <a:r>
            <a:rPr lang="en-US" sz="22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rPr>
            <a:t>which may be shared with other processes that are executing the same program</a:t>
          </a:r>
        </a:p>
        <a:p>
          <a:pPr marL="282575" lvl="1" indent="-282575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lr>
              <a:schemeClr val="accent1"/>
            </a:buClr>
            <a:buSzPct val="75000"/>
            <a:buFont typeface="Wingdings" pitchFamily="2" charset="2"/>
            <a:buChar char="••"/>
          </a:pPr>
          <a:endParaRPr lang="en-US" sz="2200" kern="1200" dirty="0" smtClean="0">
            <a:solidFill>
              <a:schemeClr val="tx1">
                <a:lumMod val="85000"/>
                <a:lumOff val="15000"/>
              </a:schemeClr>
            </a:solidFill>
            <a:latin typeface="+mn-lt"/>
            <a:ea typeface="+mn-ea"/>
            <a:cs typeface="+mn-cs"/>
          </a:endParaRPr>
        </a:p>
        <a:p>
          <a:pPr marL="282575" lvl="1" indent="-282575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lr>
              <a:schemeClr val="accent1"/>
            </a:buClr>
            <a:buSzPct val="75000"/>
            <a:buFont typeface="Wingdings" pitchFamily="2" charset="2"/>
            <a:buChar char="••"/>
          </a:pPr>
          <a:endParaRPr lang="en-US" sz="2200" kern="1200" dirty="0" smtClean="0">
            <a:solidFill>
              <a:schemeClr val="tx1">
                <a:lumMod val="85000"/>
                <a:lumOff val="15000"/>
              </a:schemeClr>
            </a:solidFill>
            <a:latin typeface="+mn-lt"/>
            <a:ea typeface="+mn-ea"/>
            <a:cs typeface="+mn-cs"/>
          </a:endParaRPr>
        </a:p>
      </dsp:txBody>
      <dsp:txXfrm>
        <a:off x="0" y="622175"/>
        <a:ext cx="8153400" cy="1397250"/>
      </dsp:txXfrm>
    </dsp:sp>
    <dsp:sp modelId="{02FDE227-3421-A249-B877-4E1ACDF3ED5A}">
      <dsp:nvSpPr>
        <dsp:cNvPr id="0" name=""/>
        <dsp:cNvSpPr/>
      </dsp:nvSpPr>
      <dsp:spPr>
        <a:xfrm>
          <a:off x="0" y="2041975"/>
          <a:ext cx="8153400" cy="5996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2- A </a:t>
          </a:r>
          <a:r>
            <a:rPr lang="en-US" sz="2500" kern="1200" dirty="0" smtClean="0"/>
            <a:t>set of data associated with that code</a:t>
          </a:r>
        </a:p>
      </dsp:txBody>
      <dsp:txXfrm>
        <a:off x="29271" y="2071246"/>
        <a:ext cx="8094858" cy="541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28402-8223-1345-8F86-B41D09DF4999}">
      <dsp:nvSpPr>
        <dsp:cNvPr id="0" name=""/>
        <dsp:cNvSpPr/>
      </dsp:nvSpPr>
      <dsp:spPr>
        <a:xfrm>
          <a:off x="304794" y="3"/>
          <a:ext cx="1484783" cy="7423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1" kern="1200" dirty="0" smtClean="0"/>
            <a:t>Trace</a:t>
          </a:r>
          <a:endParaRPr lang="en-US" sz="2000" kern="1200" dirty="0"/>
        </a:p>
      </dsp:txBody>
      <dsp:txXfrm>
        <a:off x="326538" y="21747"/>
        <a:ext cx="1441295" cy="698903"/>
      </dsp:txXfrm>
    </dsp:sp>
    <dsp:sp modelId="{6792DD43-5CA5-8E48-AF98-B37112383575}">
      <dsp:nvSpPr>
        <dsp:cNvPr id="0" name=""/>
        <dsp:cNvSpPr/>
      </dsp:nvSpPr>
      <dsp:spPr>
        <a:xfrm>
          <a:off x="453272" y="742395"/>
          <a:ext cx="1756531" cy="643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3891"/>
              </a:lnTo>
              <a:lnTo>
                <a:pt x="1756531" y="64389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83BD6-2A2F-574C-9D5C-736CF5FE7520}">
      <dsp:nvSpPr>
        <dsp:cNvPr id="0" name=""/>
        <dsp:cNvSpPr/>
      </dsp:nvSpPr>
      <dsp:spPr>
        <a:xfrm>
          <a:off x="2209804" y="533396"/>
          <a:ext cx="1878631" cy="1705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 behavior of an individual process by listing the sequence of instructions that execute for that process</a:t>
          </a:r>
          <a:endParaRPr lang="en-US" sz="1600" kern="1200" dirty="0"/>
        </a:p>
      </dsp:txBody>
      <dsp:txXfrm>
        <a:off x="2259765" y="583357"/>
        <a:ext cx="1778709" cy="1605857"/>
      </dsp:txXfrm>
    </dsp:sp>
    <dsp:sp modelId="{1C89C9B8-759F-944F-AA18-FE790C10A65E}">
      <dsp:nvSpPr>
        <dsp:cNvPr id="0" name=""/>
        <dsp:cNvSpPr/>
      </dsp:nvSpPr>
      <dsp:spPr>
        <a:xfrm>
          <a:off x="453272" y="742395"/>
          <a:ext cx="2289925" cy="2609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9626"/>
              </a:lnTo>
              <a:lnTo>
                <a:pt x="2289925" y="260962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76669-4CFF-0B4F-8B31-76E9F2CCEE9B}">
      <dsp:nvSpPr>
        <dsp:cNvPr id="0" name=""/>
        <dsp:cNvSpPr/>
      </dsp:nvSpPr>
      <dsp:spPr>
        <a:xfrm>
          <a:off x="2743198" y="2590802"/>
          <a:ext cx="2679654" cy="1522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 behavior of the processor can be characterized by showing how the traces of the various processes are interleaved</a:t>
          </a:r>
          <a:endParaRPr lang="en-US" sz="1600" kern="1200" dirty="0"/>
        </a:p>
      </dsp:txBody>
      <dsp:txXfrm>
        <a:off x="2787789" y="2635393"/>
        <a:ext cx="2590472" cy="1433255"/>
      </dsp:txXfrm>
    </dsp:sp>
    <dsp:sp modelId="{64F1C8D8-40A2-DF44-AC72-3FFC719959BB}">
      <dsp:nvSpPr>
        <dsp:cNvPr id="0" name=""/>
        <dsp:cNvSpPr/>
      </dsp:nvSpPr>
      <dsp:spPr>
        <a:xfrm>
          <a:off x="5334003" y="3"/>
          <a:ext cx="1484783" cy="7423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1" kern="1200" dirty="0" smtClean="0"/>
            <a:t>Dispatcher</a:t>
          </a:r>
          <a:r>
            <a:rPr lang="en-US" sz="1600" kern="1200" dirty="0" smtClean="0"/>
            <a:t>  </a:t>
          </a:r>
          <a:endParaRPr lang="en-US" sz="1600" kern="1200" dirty="0"/>
        </a:p>
      </dsp:txBody>
      <dsp:txXfrm>
        <a:off x="5355747" y="21747"/>
        <a:ext cx="1441295" cy="698903"/>
      </dsp:txXfrm>
    </dsp:sp>
    <dsp:sp modelId="{4F8FA6E2-0E58-0840-912D-8E16EF91B389}">
      <dsp:nvSpPr>
        <dsp:cNvPr id="0" name=""/>
        <dsp:cNvSpPr/>
      </dsp:nvSpPr>
      <dsp:spPr>
        <a:xfrm>
          <a:off x="5482481" y="742395"/>
          <a:ext cx="765922" cy="104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4174"/>
              </a:lnTo>
              <a:lnTo>
                <a:pt x="765922" y="104417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818EE-1FFA-0148-A0A6-03F1AC28E0C7}">
      <dsp:nvSpPr>
        <dsp:cNvPr id="0" name=""/>
        <dsp:cNvSpPr/>
      </dsp:nvSpPr>
      <dsp:spPr>
        <a:xfrm>
          <a:off x="6248404" y="990599"/>
          <a:ext cx="1610265" cy="1591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small program that switches the processor from one process to another</a:t>
          </a:r>
          <a:endParaRPr lang="en-US" sz="1600" kern="1200" dirty="0"/>
        </a:p>
      </dsp:txBody>
      <dsp:txXfrm>
        <a:off x="6295030" y="1037225"/>
        <a:ext cx="1517013" cy="14986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2A570-2292-6042-8F87-375482494525}">
      <dsp:nvSpPr>
        <dsp:cNvPr id="0" name=""/>
        <dsp:cNvSpPr/>
      </dsp:nvSpPr>
      <dsp:spPr>
        <a:xfrm>
          <a:off x="76195" y="380997"/>
          <a:ext cx="2437804" cy="96894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i="1" kern="1200" dirty="0" smtClean="0"/>
            <a:t>Process spawning</a:t>
          </a:r>
          <a:endParaRPr lang="en-US" sz="2700" kern="1200" dirty="0"/>
        </a:p>
      </dsp:txBody>
      <dsp:txXfrm>
        <a:off x="76195" y="380997"/>
        <a:ext cx="2437804" cy="968949"/>
      </dsp:txXfrm>
    </dsp:sp>
    <dsp:sp modelId="{6E5587B0-CB6B-5F49-99BC-8512D84E1718}">
      <dsp:nvSpPr>
        <dsp:cNvPr id="0" name=""/>
        <dsp:cNvSpPr/>
      </dsp:nvSpPr>
      <dsp:spPr>
        <a:xfrm>
          <a:off x="76195" y="1371608"/>
          <a:ext cx="2437804" cy="2964599"/>
        </a:xfrm>
        <a:prstGeom prst="rect">
          <a:avLst/>
        </a:prstGeom>
        <a:solidFill>
          <a:schemeClr val="bg1"/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2700" kern="1200" dirty="0" smtClean="0"/>
            <a:t>when the OS creates a process at the explicit request of another process</a:t>
          </a:r>
          <a:endParaRPr lang="en-NZ" sz="2700" b="1" i="1" kern="1200" dirty="0"/>
        </a:p>
      </dsp:txBody>
      <dsp:txXfrm>
        <a:off x="76195" y="1371608"/>
        <a:ext cx="2437804" cy="2964599"/>
      </dsp:txXfrm>
    </dsp:sp>
    <dsp:sp modelId="{3B7AAAD3-B4B2-894D-BD62-FBDCA5DB86E5}">
      <dsp:nvSpPr>
        <dsp:cNvPr id="0" name=""/>
        <dsp:cNvSpPr/>
      </dsp:nvSpPr>
      <dsp:spPr>
        <a:xfrm>
          <a:off x="2781597" y="395425"/>
          <a:ext cx="2437804" cy="96894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i="1" kern="1200" dirty="0" smtClean="0"/>
            <a:t>Parent process</a:t>
          </a:r>
          <a:endParaRPr lang="en-US" sz="2700" kern="1200" dirty="0"/>
        </a:p>
      </dsp:txBody>
      <dsp:txXfrm>
        <a:off x="2781597" y="395425"/>
        <a:ext cx="2437804" cy="968949"/>
      </dsp:txXfrm>
    </dsp:sp>
    <dsp:sp modelId="{094610A3-C2C3-B640-879C-283BC4C4886A}">
      <dsp:nvSpPr>
        <dsp:cNvPr id="0" name=""/>
        <dsp:cNvSpPr/>
      </dsp:nvSpPr>
      <dsp:spPr>
        <a:xfrm>
          <a:off x="2781597" y="1364374"/>
          <a:ext cx="2437804" cy="2964599"/>
        </a:xfrm>
        <a:prstGeom prst="rect">
          <a:avLst/>
        </a:prstGeom>
        <a:solidFill>
          <a:schemeClr val="bg1"/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is the original, creating, process</a:t>
          </a:r>
          <a:endParaRPr lang="en-US" sz="2700" kern="1200" dirty="0"/>
        </a:p>
      </dsp:txBody>
      <dsp:txXfrm>
        <a:off x="2781597" y="1364374"/>
        <a:ext cx="2437804" cy="2964599"/>
      </dsp:txXfrm>
    </dsp:sp>
    <dsp:sp modelId="{B5437CEF-732C-D940-ADAA-BDDAA09C9E8D}">
      <dsp:nvSpPr>
        <dsp:cNvPr id="0" name=""/>
        <dsp:cNvSpPr/>
      </dsp:nvSpPr>
      <dsp:spPr>
        <a:xfrm>
          <a:off x="5560695" y="395425"/>
          <a:ext cx="2437804" cy="96894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i="1" kern="1200" dirty="0" smtClean="0"/>
            <a:t>Child process </a:t>
          </a:r>
          <a:endParaRPr lang="en-US" sz="2700" kern="1200" dirty="0"/>
        </a:p>
      </dsp:txBody>
      <dsp:txXfrm>
        <a:off x="5560695" y="395425"/>
        <a:ext cx="2437804" cy="968949"/>
      </dsp:txXfrm>
    </dsp:sp>
    <dsp:sp modelId="{B830ED57-4DAF-3040-BF6C-9CF6B5560015}">
      <dsp:nvSpPr>
        <dsp:cNvPr id="0" name=""/>
        <dsp:cNvSpPr/>
      </dsp:nvSpPr>
      <dsp:spPr>
        <a:xfrm>
          <a:off x="5560695" y="1364374"/>
          <a:ext cx="2437804" cy="2964599"/>
        </a:xfrm>
        <a:prstGeom prst="rect">
          <a:avLst/>
        </a:prstGeom>
        <a:solidFill>
          <a:schemeClr val="bg1"/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is the new process</a:t>
          </a:r>
          <a:endParaRPr lang="en-US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NZ" sz="2700" kern="1200" dirty="0"/>
        </a:p>
      </dsp:txBody>
      <dsp:txXfrm>
        <a:off x="5560695" y="1364374"/>
        <a:ext cx="2437804" cy="29645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849D56-9230-E249-B48B-5D647FAAD6A7}">
      <dsp:nvSpPr>
        <dsp:cNvPr id="0" name=""/>
        <dsp:cNvSpPr/>
      </dsp:nvSpPr>
      <dsp:spPr>
        <a:xfrm>
          <a:off x="0" y="0"/>
          <a:ext cx="4114800" cy="4191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5200" kern="1200" dirty="0" smtClean="0"/>
            <a:t>Must include:</a:t>
          </a:r>
          <a:endParaRPr lang="en-US" sz="5200" kern="1200" dirty="0"/>
        </a:p>
      </dsp:txBody>
      <dsp:txXfrm>
        <a:off x="0" y="0"/>
        <a:ext cx="4114800" cy="1257300"/>
      </dsp:txXfrm>
    </dsp:sp>
    <dsp:sp modelId="{D71126B5-4D28-F041-996A-21406ACAE784}">
      <dsp:nvSpPr>
        <dsp:cNvPr id="0" name=""/>
        <dsp:cNvSpPr/>
      </dsp:nvSpPr>
      <dsp:spPr>
        <a:xfrm>
          <a:off x="411480" y="1257402"/>
          <a:ext cx="3291840" cy="610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allocation of main memory to processes</a:t>
          </a:r>
          <a:endParaRPr lang="en-US" sz="1800" kern="1200" dirty="0" smtClean="0"/>
        </a:p>
      </dsp:txBody>
      <dsp:txXfrm>
        <a:off x="429362" y="1275284"/>
        <a:ext cx="3256076" cy="574775"/>
      </dsp:txXfrm>
    </dsp:sp>
    <dsp:sp modelId="{AF8A08C6-7BE2-BC4F-8FA2-F9315956443D}">
      <dsp:nvSpPr>
        <dsp:cNvPr id="0" name=""/>
        <dsp:cNvSpPr/>
      </dsp:nvSpPr>
      <dsp:spPr>
        <a:xfrm>
          <a:off x="411480" y="1961870"/>
          <a:ext cx="3291840" cy="610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allocation of secondary memory to processes</a:t>
          </a:r>
          <a:endParaRPr lang="en-US" sz="1800" kern="1200" dirty="0" smtClean="0"/>
        </a:p>
      </dsp:txBody>
      <dsp:txXfrm>
        <a:off x="429362" y="1979752"/>
        <a:ext cx="3256076" cy="574775"/>
      </dsp:txXfrm>
    </dsp:sp>
    <dsp:sp modelId="{9FC495F8-4083-D14A-B895-6F3B982FE006}">
      <dsp:nvSpPr>
        <dsp:cNvPr id="0" name=""/>
        <dsp:cNvSpPr/>
      </dsp:nvSpPr>
      <dsp:spPr>
        <a:xfrm>
          <a:off x="411480" y="2666339"/>
          <a:ext cx="3291840" cy="610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protection attributes of blocks of main or virtual memory</a:t>
          </a:r>
          <a:endParaRPr lang="en-US" sz="1800" kern="1200" dirty="0" smtClean="0"/>
        </a:p>
      </dsp:txBody>
      <dsp:txXfrm>
        <a:off x="429362" y="2684221"/>
        <a:ext cx="3256076" cy="574775"/>
      </dsp:txXfrm>
    </dsp:sp>
    <dsp:sp modelId="{C594826F-7934-0F40-874A-C158939AC62E}">
      <dsp:nvSpPr>
        <dsp:cNvPr id="0" name=""/>
        <dsp:cNvSpPr/>
      </dsp:nvSpPr>
      <dsp:spPr>
        <a:xfrm>
          <a:off x="411480" y="3370808"/>
          <a:ext cx="3291840" cy="610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information needed to manage virtual memory</a:t>
          </a:r>
          <a:endParaRPr lang="en-US" sz="1800" kern="1200" dirty="0" smtClean="0"/>
        </a:p>
      </dsp:txBody>
      <dsp:txXfrm>
        <a:off x="429362" y="3388690"/>
        <a:ext cx="3256076" cy="5747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70A5E9-3A8A-7747-AFD3-153EC024C451}">
      <dsp:nvSpPr>
        <dsp:cNvPr id="0" name=""/>
        <dsp:cNvSpPr/>
      </dsp:nvSpPr>
      <dsp:spPr>
        <a:xfrm rot="5400000">
          <a:off x="1356360" y="525779"/>
          <a:ext cx="2987040" cy="2682240"/>
        </a:xfrm>
        <a:prstGeom prst="round2SameRect">
          <a:avLst/>
        </a:prstGeom>
        <a:solidFill>
          <a:schemeClr val="bg1"/>
        </a:solidFill>
        <a:ln w="9525" cap="flat" cmpd="sng" algn="ctr">
          <a:solidFill>
            <a:schemeClr val="accent2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contains condition codes plus other status information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EFLAGS register is an example of a PSW used by any OS running on an x86 processor</a:t>
          </a:r>
        </a:p>
      </dsp:txBody>
      <dsp:txXfrm rot="-5400000">
        <a:off x="1508760" y="504315"/>
        <a:ext cx="2551304" cy="2725168"/>
      </dsp:txXfrm>
    </dsp:sp>
    <dsp:sp modelId="{69F1C722-FAD8-804A-8667-3D295CAE9EBB}">
      <dsp:nvSpPr>
        <dsp:cNvPr id="0" name=""/>
        <dsp:cNvSpPr/>
      </dsp:nvSpPr>
      <dsp:spPr>
        <a:xfrm>
          <a:off x="0" y="0"/>
          <a:ext cx="1508760" cy="3733800"/>
        </a:xfrm>
        <a:prstGeom prst="roundRect">
          <a:avLst/>
        </a:prstGeom>
        <a:solidFill>
          <a:schemeClr val="accent2">
            <a:alpha val="9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i="0" kern="1200" dirty="0" smtClean="0">
              <a:solidFill>
                <a:schemeClr val="tx1"/>
              </a:solidFill>
            </a:rPr>
            <a:t>Program status word (PSW)</a:t>
          </a:r>
          <a:endParaRPr lang="en-US" sz="2500" b="1" i="0" kern="1200" dirty="0">
            <a:solidFill>
              <a:schemeClr val="tx1"/>
            </a:solidFill>
          </a:endParaRPr>
        </a:p>
      </dsp:txBody>
      <dsp:txXfrm>
        <a:off x="73652" y="73652"/>
        <a:ext cx="1361456" cy="35864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6DE25-FB72-FE49-B24C-17CD28F7E514}">
      <dsp:nvSpPr>
        <dsp:cNvPr id="0" name=""/>
        <dsp:cNvSpPr/>
      </dsp:nvSpPr>
      <dsp:spPr>
        <a:xfrm rot="5400000">
          <a:off x="932687" y="772667"/>
          <a:ext cx="3108960" cy="2340864"/>
        </a:xfrm>
        <a:prstGeom prst="round2SameRect">
          <a:avLst/>
        </a:prstGeom>
        <a:solidFill>
          <a:schemeClr val="bg1"/>
        </a:soli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smtClean="0"/>
            <a:t>user-visible registers</a:t>
          </a:r>
          <a:endParaRPr lang="en-US" sz="2700" kern="1200" dirty="0" smtClean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smtClean="0"/>
            <a:t>control and status registers</a:t>
          </a:r>
          <a:endParaRPr lang="en-US" sz="2700" kern="1200" dirty="0" smtClean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smtClean="0"/>
            <a:t>stack pointers</a:t>
          </a:r>
          <a:endParaRPr lang="en-US" sz="2700" kern="1200" dirty="0" smtClean="0"/>
        </a:p>
      </dsp:txBody>
      <dsp:txXfrm rot="-5400000">
        <a:off x="1316735" y="502891"/>
        <a:ext cx="2226592" cy="2880416"/>
      </dsp:txXfrm>
    </dsp:sp>
    <dsp:sp modelId="{B5B16719-90E3-EA42-8665-4817FE208C9E}">
      <dsp:nvSpPr>
        <dsp:cNvPr id="0" name=""/>
        <dsp:cNvSpPr/>
      </dsp:nvSpPr>
      <dsp:spPr>
        <a:xfrm>
          <a:off x="0" y="0"/>
          <a:ext cx="1316736" cy="3886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000" kern="1200" dirty="0" smtClean="0"/>
            <a:t>Consists of the contents of processor registers </a:t>
          </a:r>
          <a:endParaRPr lang="en-US" sz="2000" kern="1200" dirty="0"/>
        </a:p>
      </dsp:txBody>
      <dsp:txXfrm>
        <a:off x="64278" y="64278"/>
        <a:ext cx="1188180" cy="37576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D3BDD-AEEA-5940-BEF7-E4CEB4F3E8D7}">
      <dsp:nvSpPr>
        <dsp:cNvPr id="0" name=""/>
        <dsp:cNvSpPr/>
      </dsp:nvSpPr>
      <dsp:spPr>
        <a:xfrm>
          <a:off x="1068263" y="68069"/>
          <a:ext cx="1616645" cy="969987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save the context of the processor</a:t>
          </a:r>
          <a:endParaRPr lang="en-US" sz="1400" kern="1200" dirty="0"/>
        </a:p>
      </dsp:txBody>
      <dsp:txXfrm>
        <a:off x="1096673" y="96479"/>
        <a:ext cx="1559825" cy="913167"/>
      </dsp:txXfrm>
    </dsp:sp>
    <dsp:sp modelId="{2006BB91-3B87-DA40-B6AE-2A5108A2EF2F}">
      <dsp:nvSpPr>
        <dsp:cNvPr id="0" name=""/>
        <dsp:cNvSpPr/>
      </dsp:nvSpPr>
      <dsp:spPr>
        <a:xfrm rot="119203">
          <a:off x="2817161" y="390760"/>
          <a:ext cx="319032" cy="40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817190" y="469287"/>
        <a:ext cx="223322" cy="240556"/>
      </dsp:txXfrm>
    </dsp:sp>
    <dsp:sp modelId="{BCC1E542-A582-F347-92E2-47FFAB05B4F4}">
      <dsp:nvSpPr>
        <dsp:cNvPr id="0" name=""/>
        <dsp:cNvSpPr/>
      </dsp:nvSpPr>
      <dsp:spPr>
        <a:xfrm>
          <a:off x="3286494" y="45890"/>
          <a:ext cx="1589890" cy="11673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update the process control block of the process currently in the Running state</a:t>
          </a:r>
        </a:p>
      </dsp:txBody>
      <dsp:txXfrm>
        <a:off x="3320683" y="80079"/>
        <a:ext cx="1521512" cy="1098933"/>
      </dsp:txXfrm>
    </dsp:sp>
    <dsp:sp modelId="{5C63AE9C-3248-D543-A4CF-FBBF3E8FEF02}">
      <dsp:nvSpPr>
        <dsp:cNvPr id="0" name=""/>
        <dsp:cNvSpPr/>
      </dsp:nvSpPr>
      <dsp:spPr>
        <a:xfrm rot="14">
          <a:off x="5042386" y="429087"/>
          <a:ext cx="399913" cy="40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5042386" y="509273"/>
        <a:ext cx="279939" cy="240556"/>
      </dsp:txXfrm>
    </dsp:sp>
    <dsp:sp modelId="{7A3273C6-06DA-2A4F-9E7A-C786AEC7AEAC}">
      <dsp:nvSpPr>
        <dsp:cNvPr id="0" name=""/>
        <dsp:cNvSpPr/>
      </dsp:nvSpPr>
      <dsp:spPr>
        <a:xfrm>
          <a:off x="5630938" y="144562"/>
          <a:ext cx="1616645" cy="969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move the process control block of this process to the appropriate queue</a:t>
          </a:r>
        </a:p>
      </dsp:txBody>
      <dsp:txXfrm>
        <a:off x="5659348" y="172972"/>
        <a:ext cx="1559825" cy="913167"/>
      </dsp:txXfrm>
    </dsp:sp>
    <dsp:sp modelId="{9D560C38-FF45-9045-A810-1BF24480C61F}">
      <dsp:nvSpPr>
        <dsp:cNvPr id="0" name=""/>
        <dsp:cNvSpPr/>
      </dsp:nvSpPr>
      <dsp:spPr>
        <a:xfrm rot="5563564">
          <a:off x="6232659" y="1222697"/>
          <a:ext cx="337627" cy="40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6283604" y="1254404"/>
        <a:ext cx="240556" cy="236339"/>
      </dsp:txXfrm>
    </dsp:sp>
    <dsp:sp modelId="{326859DC-81AC-A14D-930E-03D3AB419642}">
      <dsp:nvSpPr>
        <dsp:cNvPr id="0" name=""/>
        <dsp:cNvSpPr/>
      </dsp:nvSpPr>
      <dsp:spPr>
        <a:xfrm>
          <a:off x="5554454" y="1750861"/>
          <a:ext cx="1616645" cy="969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select another process for execution</a:t>
          </a:r>
        </a:p>
      </dsp:txBody>
      <dsp:txXfrm>
        <a:off x="5582864" y="1779271"/>
        <a:ext cx="1559825" cy="913167"/>
      </dsp:txXfrm>
    </dsp:sp>
    <dsp:sp modelId="{805C6834-FB35-294F-B4C8-3486D3ACB1FC}">
      <dsp:nvSpPr>
        <dsp:cNvPr id="0" name=""/>
        <dsp:cNvSpPr/>
      </dsp:nvSpPr>
      <dsp:spPr>
        <a:xfrm rot="4938424">
          <a:off x="6281157" y="2873835"/>
          <a:ext cx="389752" cy="40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-5400000">
        <a:off x="6347929" y="2879949"/>
        <a:ext cx="240556" cy="272826"/>
      </dsp:txXfrm>
    </dsp:sp>
    <dsp:sp modelId="{DDF3FDD6-440B-A94B-BF4E-63FA31DC858B}">
      <dsp:nvSpPr>
        <dsp:cNvPr id="0" name=""/>
        <dsp:cNvSpPr/>
      </dsp:nvSpPr>
      <dsp:spPr>
        <a:xfrm>
          <a:off x="5783921" y="3449612"/>
          <a:ext cx="1616645" cy="969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update the process control block of the process selected</a:t>
          </a:r>
        </a:p>
      </dsp:txBody>
      <dsp:txXfrm>
        <a:off x="5812331" y="3478022"/>
        <a:ext cx="1559825" cy="913167"/>
      </dsp:txXfrm>
    </dsp:sp>
    <dsp:sp modelId="{13239FAD-D619-4A49-8F9B-6ACE90C6968A}">
      <dsp:nvSpPr>
        <dsp:cNvPr id="0" name=""/>
        <dsp:cNvSpPr/>
      </dsp:nvSpPr>
      <dsp:spPr>
        <a:xfrm rot="10908884">
          <a:off x="5332663" y="3699287"/>
          <a:ext cx="318992" cy="40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5428337" y="3780988"/>
        <a:ext cx="223294" cy="240556"/>
      </dsp:txXfrm>
    </dsp:sp>
    <dsp:sp modelId="{345D1EA6-731A-154F-A4B5-AB0B53187FB6}">
      <dsp:nvSpPr>
        <dsp:cNvPr id="0" name=""/>
        <dsp:cNvSpPr/>
      </dsp:nvSpPr>
      <dsp:spPr>
        <a:xfrm>
          <a:off x="3565705" y="3379331"/>
          <a:ext cx="1616645" cy="969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update memory management data structures</a:t>
          </a:r>
        </a:p>
      </dsp:txBody>
      <dsp:txXfrm>
        <a:off x="3594115" y="3407741"/>
        <a:ext cx="1559825" cy="913167"/>
      </dsp:txXfrm>
    </dsp:sp>
    <dsp:sp modelId="{51D6E1CA-56DC-124D-8077-6C5DF4D18494}">
      <dsp:nvSpPr>
        <dsp:cNvPr id="0" name=""/>
        <dsp:cNvSpPr/>
      </dsp:nvSpPr>
      <dsp:spPr>
        <a:xfrm rot="10802269">
          <a:off x="2581628" y="3551189"/>
          <a:ext cx="696779" cy="40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2701906" y="3631415"/>
        <a:ext cx="576501" cy="240556"/>
      </dsp:txXfrm>
    </dsp:sp>
    <dsp:sp modelId="{47648A24-091E-A440-9803-7FF254809863}">
      <dsp:nvSpPr>
        <dsp:cNvPr id="0" name=""/>
        <dsp:cNvSpPr/>
      </dsp:nvSpPr>
      <dsp:spPr>
        <a:xfrm>
          <a:off x="506074" y="2841905"/>
          <a:ext cx="1748935" cy="15776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restore the context of the processor to that which existed at the time the selected process was last switched out</a:t>
          </a:r>
          <a:endParaRPr lang="en-NZ" sz="1400" kern="1200" dirty="0" smtClean="0"/>
        </a:p>
      </dsp:txBody>
      <dsp:txXfrm>
        <a:off x="552283" y="2888114"/>
        <a:ext cx="1656517" cy="148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89C1C-1FA8-8C4C-A441-09DF16ECB912}" type="datetimeFigureOut">
              <a:rPr lang="en-US" smtClean="0"/>
              <a:t>2/24/16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0B53A-B59C-3A4B-85BF-ADC365FB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91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 from Chapter 2 that we suggested several definitions of the term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program in execution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An instance of a program running on a computer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entity that can be assigned to and executed on a processor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unit of activity characterized by the execution of a sequence of instructions,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current state, and an associated set of system resources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also think of a process as an entity that consists of a number of elements.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essential elements of a process are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code (which may be shared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processes that are executing the same program) and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of data associated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that code. Let us suppose that the processor begins to execute this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code, and we refer to this executing entity as a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tables are used by the OS to manage the I/O devices and channels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system. At any given time, an I/O device may be available or assigned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 process. If an I/O operation is in progress, the OS needs to know the status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I/O operation and the location in main memory being used as the source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destination of the I/O transfer. I/O management is examined in Chapter 11 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the OS must maintain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tables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manage processes.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remainder of this section is devoted to an examination of the required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tables. Before proceeding to this discussion, two additional points should be made.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although Figure 3.11 shows four distinct sets of tables, it should be clear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tables must be linked or cross-referenced in some fashion. Memory, I/O,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 are managed on behalf of processes, so there must be some reference to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resources, directly or indirectly, in the process tables. The files referred to in the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tables are accessible via an I/O device and will, at some times, be in main or virtual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 The tables themselves must be accessible by the OS and therefore are subject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memory management.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Second, how does the OS know to create the tables in the first place? Clearly,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must have some knowledge of the basic environment, such as how much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exists, what are the I/O devices and what are their identifiers, and so on.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an issue of configuration. That is, when the OS is initialized, it must have access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configuration data that define the basic environment, and these data must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created outside the OS, with human assistance or by some auto configuration software.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respect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identification 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virtually all operating systems,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 assigned a unique numeric identifier, which may simply be an index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primary process table ( Figure 3.11 ); otherwise there must be a mapping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allows the OS to locate the appropriate tables based on the process identifier.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identifier is useful in several ways. Many of the other tables controlled by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use process identifiers to cross-reference process tables. For example,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tables may be organized so as to provide a map of main memory with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indication of which process is assigned to each region. Similar references will appear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I/O and file tables. When processes communicate with one another, the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identifier informs the OS of the destination of a particular communication.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are allowed to create other processes, identifiers indicate the parent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descendents of each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addition to these process identifiers, a process may be assigned a user identifier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indicates the user responsible for the job.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state information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consists of the contents of processor registers.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a process is running, of course, the information is in the registers. When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 interrupted, all of this register information must be saved so that it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restored when the process resumes execution. The nature and number of registers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involved depend on the design of the processor. Typically, the register set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user-visible registers, control and status registers, and stack pointers.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described in Chapter 1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particular note, all processor designs include a register or set of registers,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often known as the program status word (PSW), that contains status information.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PSW typically contain condition codes plus other status information. A good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 of a processor status word is that on Intel x86 processors, referred to 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EFLAGS register (shown in Figure 3.12 and Table 3.6 ). This structure is used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OS (including UNIX and Windows) running on an x86 processor.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3.12  x86 EFLAGS register.</a:t>
            </a:r>
          </a:p>
          <a:p>
            <a:endParaRPr lang="en-US" dirty="0" smtClean="0"/>
          </a:p>
          <a:p>
            <a:r>
              <a:rPr lang="en-US" dirty="0" smtClean="0"/>
              <a:t>(See also Table 3.6)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continuing with our discussion of the way in which the OS manages processes,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need to distinguish between the mode of processor execution normally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associated with the OS and that normally associated with user programs. 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processors support at least two modes of execution. Certain instructions can 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executed in the more-privileged mode. These would include reading or altering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control register, such as the program status word; primitive I/O instructions;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instructions that relate to memory management. In addition, certain regions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can only be accessed in the more-privileged mode.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less-privileged mode is often referred to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mode , because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 typically would execute in this mode. The more-privileged mode is referred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mode , control mode , or kernel mode . This last term refers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of the OS, which is that portion of the OS that encompasses the important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functions.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3.7 lists the functions typically found in the kernel of an 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let us consider system interrupts. Actually, we can distinguish, as many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 do, two kinds of system interrupts, one of which is simply referred to as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interrupt, and the other as a trap. The former is due to some sort of event that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external to and independent of the currently running process, such as the completion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an I/O operation. The latter relates to an error or exception condition generated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 the currently running process, such as an illegal file access attempt. With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ordinary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 , control is first transferred to an interrupt handler, which does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basic housekeeping and then branches to an OS routine that is concerned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particular type of interrupt that has occurred. Examples include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Clock interrupt: The OS determines whether the currently running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been executing for the maximum allowable unit of time, referred to as a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slice . That is, a time slice is the maximum amount of time that a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execute before being interrupted. If so, this process must be switched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state and another process dispatched.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interrupt: The OS determines what I/O action has occurred. If the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 constitutes an event for which one or more processes are waiting,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the OS moves all of the corresponding blocked processes to the Ready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(and Blocked/Suspend processes to the Ready/Suspend state).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then decide whether to resume execution of the process currently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Running state or to preempt that process for a higher-priority Ready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fault: The processor encounters a virtual memory address reference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 word that is not in main memory. The OS must bring in the 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(page or segment) of memory containing the reference from secondary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main memory. After the I/O request is issued to bring in the block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memory, the process with the memory fault is placed in a blocked state;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then performs a process switch to resume execution of another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the desired block is brought into memory, that process is placed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state.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trap , the OS determines if the error or exception condition is fatal.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so, then the currently running process is moved to the Exit state and a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 occurs. If not, then the action of the OS will depend on the nature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error and the design of the OS. It may attempt some recovery procedure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simply notify the user. It may do a process switch or resume the currently running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clear, then, that the mode switch is a concept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distinct from that of the process switch. </a:t>
            </a:r>
            <a:r>
              <a:rPr lang="en-US" sz="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mode switch may occur without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changing the state of the process that is currently in the Running state. In that case,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context saving and subsequent restoral involve little overhead. However, if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currently running process is to be moved to another state (Ready, Blocked, etc.),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the OS must make substantial changes in its environment. The steps involved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full process switch are as follows: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Save the context of the processor, including program counter and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registers.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Update the process control block of the process that is currently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state. This includes changing the state of the process to one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states (Ready; Blocked; Ready/Suspend; or Exit). Other relevant fields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also be updated, including the reason for leaving the Running state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accounting information.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Move the process control block of this process to the appropriate queue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(Ready; Blocked on Event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; Ready/Suspend).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Select another process for execution; this topic is explored in Part Four.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Update the process control block of the process selected. This includes changing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state of this process to Running.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Update memory management data structures. This may be required, depending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how address translation is managed; this topic is explored in Part Three.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Restore the context of the processor to that which existed at the time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selected process was last switched out of the Running state, by loading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previous values of the program counter and other registers.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the process switch, which involves a state change, requires more effort than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 switch.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information in the preceding list is stored in a data structure,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control block ( Figure 3.1 ), that is created and managed by the OS.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significant point about the process control block is that it contains sufficient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so that it is possible to interrupt a running process and later resume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as if the interruption had not occurred. The process control block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key tool that enables the OS to support multiple processes and to provide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multiprocessing. When a process is interrupted, the current values of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counter and the processor registers (context data) are saved in the appropriate fields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corresponding process control block, and the state of the process is changed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some other value, such as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 or ready (described subsequently). The OS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free to put some other process in the running state. The program counter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 data for this process are loaded into the processor registers and this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begins to execute.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we can say that a process consists of program code and associated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plus a process control block. For a single-processor computer, at any given time,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one process is executing and that process is in the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just discussed, for a program to be executed, a process, or task, is created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program. From the processor’s point of view, it executes instructions from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repertoire in some sequence dictated by the changing values in the program counter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register. Over time, the program counter may refer to code in different programs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are part of different processes. From the point of view of an individual program,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execution involves a sequence of instructions within that program.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characterize the behavior of an individual process by listing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sequence of instructions that execute for that process. Such a listing is referred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process. We can characterize behavior of the processor by showing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the traces of the various processes are interleaved.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let us view these traces from the processor’s point of view. Figure 3.4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 the interleaved traces resulting from the first 52 instruction cycles (for convenience,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instruction cycles are numbered). In this figure, the shaded areas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 code executed by the dispatcher. The same sequence of instructions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 by the dispatcher in each instance because the same functionality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 is being executed. We assume that the OS only allows a process to continue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for a maximum of six instruction cycles, after which it is interrupted;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prevents any single process from monopolizing processor time. As Figure 3.4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shows, the first six instructions of process A are executed, followed by a time-out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execution of some code in the dispatcher, which executes six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turning control to process B. After four instructions are executed,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requests an I/O action for which it must wait. Therefore, the processor stops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executing process B and moves on, via the dispatcher, to process C. After a timeout,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moves back to process A. When this process times out,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is still waiting for the I/O operation to complete, so the dispatcher moves on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 again.</a:t>
            </a:r>
            <a:endParaRPr lang="en-NZ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another example,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server process (e.g., print server, file server) may generate a new process for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 that it handles. When the OS creates a process at the explicit request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process, the action is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spawning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one process spawns another, the former is referred to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spawned process is referred to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 process 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“related” processes need to communicate and cooperate with each other. Achieving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cooperation is a difficult task for the programmer; this topic is discussed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5 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Additionally, a number of error and fault conditions can lead to the termination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process. Table 3.2 lists some of the more commonly recognized conditions.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in some operating systems, a process may be terminated by the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created it or when the parent process is itself terminated.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computer system must provide a means for a process to indicate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completion. A batch job should include a Halt instruction or an explicit OS service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 for termination. In the former case, the Halt instruction will generate an interrupt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alert the OS that a process has completed. For an interactive application, the action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user will indicate when the process is completed. For example, in a time-sharing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system, the process for a particular user is to be terminated when the user logs off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turns off his or her terminal. On a personal computer or workstation, a user may quit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application (e.g., word processing or spreadsheet). All of these actions ultimately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 in a service request to the OS to terminate the requesting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tables are used to keep track of both main (real) and secondary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(virtual) memory. Some of main memory is reserved for use by the OS;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remainder is available for use by processes. Processes are maintained on secondary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using some sort of virtual memory or simple swapping mechanism.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tables must include the following information: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allocation of main memory to processes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allocation of secondary memory to processes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protection attributes of blocks of main or virtual memory, such as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may access certain shared memory regions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Any information needed to manage virtual memory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examine the information structures for memory management in detail in Part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tables are used by the OS to manage the I/O devices and channels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system. At any given time, an I/O device may be available or assigned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 process. If an I/O operation is in progress, the OS needs to know the status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I/O operation and the location in main memory being used as the source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destination of the I/O transfer. I/O management is examined in Chapter 11 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75B2-A2FA-904D-95D1-0F908FE7C5F4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A102-3A4C-2644-A215-21642B930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2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75B2-A2FA-904D-95D1-0F908FE7C5F4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A102-3A4C-2644-A215-21642B930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8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75B2-A2FA-904D-95D1-0F908FE7C5F4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A102-3A4C-2644-A215-21642B930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7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75B2-A2FA-904D-95D1-0F908FE7C5F4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A102-3A4C-2644-A215-21642B930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75B2-A2FA-904D-95D1-0F908FE7C5F4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A102-3A4C-2644-A215-21642B930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3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75B2-A2FA-904D-95D1-0F908FE7C5F4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A102-3A4C-2644-A215-21642B930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5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75B2-A2FA-904D-95D1-0F908FE7C5F4}" type="datetimeFigureOut">
              <a:rPr lang="en-US" smtClean="0"/>
              <a:t>2/24/16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A102-3A4C-2644-A215-21642B930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6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75B2-A2FA-904D-95D1-0F908FE7C5F4}" type="datetimeFigureOut">
              <a:rPr lang="en-US" smtClean="0"/>
              <a:t>2/24/16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A102-3A4C-2644-A215-21642B930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9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75B2-A2FA-904D-95D1-0F908FE7C5F4}" type="datetimeFigureOut">
              <a:rPr lang="en-US" smtClean="0"/>
              <a:t>2/24/16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A102-3A4C-2644-A215-21642B930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7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75B2-A2FA-904D-95D1-0F908FE7C5F4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A102-3A4C-2644-A215-21642B930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8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75B2-A2FA-904D-95D1-0F908FE7C5F4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A102-3A4C-2644-A215-21642B930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6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175B2-A2FA-904D-95D1-0F908FE7C5F4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AA102-3A4C-2644-A215-21642B930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6.xml"/><Relationship Id="rId12" Type="http://schemas.microsoft.com/office/2007/relationships/diagramDrawing" Target="../diagrams/drawing6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8" Type="http://schemas.openxmlformats.org/officeDocument/2006/relationships/diagramData" Target="../diagrams/data6.xml"/><Relationship Id="rId9" Type="http://schemas.openxmlformats.org/officeDocument/2006/relationships/diagramLayout" Target="../diagrams/layout6.xml"/><Relationship Id="rId10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wm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2.wmf"/><Relationship Id="rId9" Type="http://schemas.openxmlformats.org/officeDocument/2006/relationships/image" Target="../media/image3.w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845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I/O Tables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7422472" cy="4407408"/>
          </a:xfrm>
        </p:spPr>
        <p:txBody>
          <a:bodyPr>
            <a:normAutofit/>
          </a:bodyPr>
          <a:lstStyle/>
          <a:p>
            <a:r>
              <a:rPr lang="en-NZ" sz="2200" dirty="0" smtClean="0"/>
              <a:t>Used by the OS to manage the I/O devices and channels of the computer </a:t>
            </a:r>
            <a:r>
              <a:rPr lang="en-NZ" sz="2200" dirty="0" smtClean="0"/>
              <a:t>system</a:t>
            </a:r>
            <a:br>
              <a:rPr lang="en-NZ" sz="2200" dirty="0" smtClean="0"/>
            </a:br>
            <a:endParaRPr lang="en-US" sz="2200" dirty="0" smtClean="0"/>
          </a:p>
          <a:p>
            <a:r>
              <a:rPr lang="en-US" sz="2200" dirty="0" smtClean="0"/>
              <a:t>At any given time, an I/O device may be available or assigned to a particular process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4191000"/>
            <a:ext cx="76962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If an I/O operation is in progress, the OS needs to know: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the status of the I/O </a:t>
            </a:r>
            <a:r>
              <a:rPr lang="en-US" dirty="0" smtClean="0"/>
              <a:t>operation</a:t>
            </a:r>
            <a:br>
              <a:rPr lang="en-US" dirty="0" smtClean="0"/>
            </a:b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the location in main memory being used as the source </a:t>
            </a: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destination </a:t>
            </a:r>
            <a:r>
              <a:rPr lang="en-US" dirty="0"/>
              <a:t>of the I/O transfer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992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I/O Tables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7422472" cy="4407408"/>
          </a:xfrm>
        </p:spPr>
        <p:txBody>
          <a:bodyPr>
            <a:normAutofit/>
          </a:bodyPr>
          <a:lstStyle/>
          <a:p>
            <a:r>
              <a:rPr lang="en-NZ" sz="2200" dirty="0" smtClean="0"/>
              <a:t>Used by the OS to manage the I/O devices and channels of the computer </a:t>
            </a:r>
            <a:r>
              <a:rPr lang="en-NZ" sz="2200" dirty="0" smtClean="0"/>
              <a:t>system</a:t>
            </a:r>
            <a:br>
              <a:rPr lang="en-NZ" sz="2200" dirty="0" smtClean="0"/>
            </a:br>
            <a:endParaRPr lang="en-US" sz="2200" dirty="0" smtClean="0"/>
          </a:p>
          <a:p>
            <a:r>
              <a:rPr lang="en-US" sz="2200" dirty="0" smtClean="0"/>
              <a:t>At any given time, an I/O device may be available or assigned to a particular process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4191000"/>
            <a:ext cx="76962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If an I/O operation is in progress, the OS needs to know: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the status of the I/O </a:t>
            </a:r>
            <a:r>
              <a:rPr lang="en-US" dirty="0" smtClean="0"/>
              <a:t>operation</a:t>
            </a:r>
            <a:br>
              <a:rPr lang="en-US" dirty="0" smtClean="0"/>
            </a:b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the location in main memory being used as the source </a:t>
            </a: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destination </a:t>
            </a:r>
            <a:r>
              <a:rPr lang="en-US" dirty="0"/>
              <a:t>of the I/O transfer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992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Tables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86000"/>
            <a:ext cx="7924800" cy="3840163"/>
          </a:xfrm>
        </p:spPr>
        <p:txBody>
          <a:bodyPr>
            <a:noAutofit/>
          </a:bodyPr>
          <a:lstStyle/>
          <a:p>
            <a:r>
              <a:rPr lang="en-US" sz="3000" dirty="0" smtClean="0"/>
              <a:t>Must be maintained to manage processes</a:t>
            </a:r>
          </a:p>
          <a:p>
            <a:r>
              <a:rPr lang="en-US" sz="3000" dirty="0" smtClean="0"/>
              <a:t>There must be some reference to memory,    I/O, and files, directly or indirectly</a:t>
            </a:r>
          </a:p>
          <a:p>
            <a:r>
              <a:rPr lang="en-US" sz="3000" dirty="0" smtClean="0"/>
              <a:t>The tables themselves must be accessible by the OS and therefore are subject to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3615972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Identification</a:t>
            </a:r>
            <a:endParaRPr lang="en-NZ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81000" y="1905000"/>
            <a:ext cx="4137212" cy="4267200"/>
          </a:xfrm>
        </p:spPr>
        <p:txBody>
          <a:bodyPr>
            <a:normAutofit/>
          </a:bodyPr>
          <a:lstStyle/>
          <a:p>
            <a:r>
              <a:rPr lang="en-NZ" dirty="0" smtClean="0"/>
              <a:t>Each process is assigned a unique numeric identifier</a:t>
            </a:r>
          </a:p>
          <a:p>
            <a:pPr lvl="1"/>
            <a:r>
              <a:rPr lang="en-NZ" dirty="0" smtClean="0"/>
              <a:t>otherwise there must be a mapping that allows the OS to locate the appropriate tables based on the process </a:t>
            </a:r>
            <a:r>
              <a:rPr lang="en-NZ" dirty="0" smtClean="0"/>
              <a:t>identifier</a:t>
            </a:r>
            <a:br>
              <a:rPr lang="en-NZ" dirty="0" smtClean="0"/>
            </a:br>
            <a:endParaRPr lang="en-NZ" dirty="0" smtClean="0"/>
          </a:p>
          <a:p>
            <a:r>
              <a:rPr lang="en-NZ" sz="2000" dirty="0" smtClean="0"/>
              <a:t>Many of the tables controlled by the OS may use process identifiers to cross-reference process tables</a:t>
            </a:r>
          </a:p>
          <a:p>
            <a:endParaRPr lang="en-NZ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3000" y="1905000"/>
            <a:ext cx="3657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sz="1946" dirty="0" smtClean="0"/>
              <a:t>Memory tables may be organized to provide a map of main memory with an indication of which process is assigned to each region</a:t>
            </a:r>
          </a:p>
          <a:p>
            <a:pPr lvl="1"/>
            <a:r>
              <a:rPr lang="en-US" dirty="0" smtClean="0"/>
              <a:t>similar references will appear in    I/O and file tables</a:t>
            </a:r>
          </a:p>
          <a:p>
            <a:r>
              <a:rPr lang="en-US" sz="1946" dirty="0" smtClean="0"/>
              <a:t>When processes communicate with one another, the process identifier informs the OS of the destination of a particular communication</a:t>
            </a:r>
          </a:p>
          <a:p>
            <a:r>
              <a:rPr lang="en-US" sz="2000" dirty="0" smtClean="0"/>
              <a:t>When processes are allowed to create other processes, identifiers indicate the parent and descendents of each process</a:t>
            </a:r>
          </a:p>
        </p:txBody>
      </p:sp>
    </p:spTree>
    <p:extLst>
      <p:ext uri="{BB962C8B-B14F-4D97-AF65-F5344CB8AC3E}">
        <p14:creationId xmlns:p14="http://schemas.microsoft.com/office/powerpoint/2010/main" val="547657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381000" y="456253"/>
            <a:ext cx="8382000" cy="114394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Processor State Information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44819818"/>
              </p:ext>
            </p:extLst>
          </p:nvPr>
        </p:nvGraphicFramePr>
        <p:xfrm>
          <a:off x="4468995" y="2272043"/>
          <a:ext cx="41910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39835338"/>
              </p:ext>
            </p:extLst>
          </p:nvPr>
        </p:nvGraphicFramePr>
        <p:xfrm>
          <a:off x="533400" y="2133600"/>
          <a:ext cx="36576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143624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2.pdf"/>
          <p:cNvPicPr>
            <a:picLocks noChangeAspect="1"/>
          </p:cNvPicPr>
          <p:nvPr/>
        </p:nvPicPr>
        <p:blipFill>
          <a:blip r:embed="rId3"/>
          <a:srcRect t="6364" b="38182"/>
          <a:stretch>
            <a:fillRect/>
          </a:stretch>
        </p:blipFill>
        <p:spPr>
          <a:xfrm>
            <a:off x="383437" y="381000"/>
            <a:ext cx="8760563" cy="628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9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Modes of Execution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Mode</a:t>
            </a:r>
            <a:endParaRPr lang="en-US" dirty="0"/>
          </a:p>
        </p:txBody>
      </p:sp>
      <p:sp>
        <p:nvSpPr>
          <p:cNvPr id="47107" name="Content Placeholder 2"/>
          <p:cNvSpPr>
            <a:spLocks noGrp="1"/>
          </p:cNvSpPr>
          <p:nvPr>
            <p:ph sz="half" idx="2"/>
          </p:nvPr>
        </p:nvSpPr>
        <p:spPr>
          <a:xfrm>
            <a:off x="685800" y="2514600"/>
            <a:ext cx="3657600" cy="3810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less-privileged mode</a:t>
            </a:r>
          </a:p>
          <a:p>
            <a:pPr lvl="1"/>
            <a:r>
              <a:rPr lang="en-US" sz="2400" dirty="0" smtClean="0"/>
              <a:t>user programs typically execute in this mode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System Mode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657600" cy="317658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more-privileged mode</a:t>
            </a:r>
          </a:p>
          <a:p>
            <a:pPr lvl="1"/>
            <a:r>
              <a:rPr lang="en-US" sz="2400" dirty="0" smtClean="0"/>
              <a:t>also referred to as control mode or kernel mode</a:t>
            </a:r>
          </a:p>
          <a:p>
            <a:pPr lvl="1"/>
            <a:r>
              <a:rPr lang="en-US" sz="2400" dirty="0" smtClean="0"/>
              <a:t>kernel of the operating system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4876800"/>
            <a:ext cx="1470025" cy="1470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5029200"/>
            <a:ext cx="1529739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04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20568" y="685800"/>
            <a:ext cx="6613831" cy="304800"/>
          </a:xfrm>
          <a:prstGeom prst="rect">
            <a:avLst/>
          </a:prstGeom>
          <a:blipFill rotWithShape="1"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" y="1524000"/>
            <a:ext cx="1532491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  </a:t>
            </a:r>
            <a:endParaRPr lang="en-US" b="1" kern="600" dirty="0" smtClean="0">
              <a:solidFill>
                <a:schemeClr val="accent1">
                  <a:lumMod val="75000"/>
                </a:schemeClr>
              </a:solidFill>
              <a:latin typeface="+mn-lt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Typical 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Functions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of an 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Operating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System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Kernel</a:t>
            </a:r>
            <a:r>
              <a:rPr lang="en-US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endParaRPr lang="en-US" kern="6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14210" y="1259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685800"/>
            <a:ext cx="7089631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4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58812" y="456252"/>
            <a:ext cx="8027987" cy="1143947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System Interrupts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000" dirty="0" smtClean="0"/>
              <a:t>Interrupt</a:t>
            </a:r>
            <a:endParaRPr lang="en-US" sz="30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304800" y="2743200"/>
            <a:ext cx="3657600" cy="3810000"/>
          </a:xfrm>
        </p:spPr>
        <p:txBody>
          <a:bodyPr>
            <a:normAutofit fontScale="92500" lnSpcReduction="10000"/>
          </a:bodyPr>
          <a:lstStyle/>
          <a:p>
            <a:pPr marL="465138" lvl="2" indent="-295275"/>
            <a:r>
              <a:rPr lang="en-US" sz="2000" dirty="0" smtClean="0"/>
              <a:t>Due to some sort of event that is external to and independent of the currently running process</a:t>
            </a:r>
          </a:p>
          <a:p>
            <a:pPr marL="914400" lvl="3" indent="-279400"/>
            <a:r>
              <a:rPr lang="en-US" sz="2000" dirty="0" smtClean="0"/>
              <a:t>clock interrupt</a:t>
            </a:r>
          </a:p>
          <a:p>
            <a:pPr marL="914400" lvl="3" indent="-279400"/>
            <a:r>
              <a:rPr lang="en-US" sz="2000" dirty="0" smtClean="0"/>
              <a:t>I/O interrupt</a:t>
            </a:r>
          </a:p>
          <a:p>
            <a:pPr marL="914400" lvl="3" indent="-279400"/>
            <a:r>
              <a:rPr lang="en-US" sz="2000" dirty="0" smtClean="0"/>
              <a:t>memory fault</a:t>
            </a:r>
          </a:p>
          <a:p>
            <a:pPr marL="465138" lvl="2" indent="-295275"/>
            <a:r>
              <a:rPr lang="en-US" sz="2000" dirty="0" smtClean="0"/>
              <a:t>Time slice</a:t>
            </a:r>
          </a:p>
          <a:p>
            <a:pPr marL="747713" lvl="3" indent="-295275"/>
            <a:r>
              <a:rPr lang="en-US" sz="2000" dirty="0" smtClean="0"/>
              <a:t>the maximum amount of time that a process can execute before being interrupted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000" dirty="0" smtClean="0"/>
              <a:t>Trap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724400" y="2743200"/>
            <a:ext cx="3886200" cy="3810000"/>
          </a:xfrm>
        </p:spPr>
        <p:txBody>
          <a:bodyPr>
            <a:normAutofit/>
          </a:bodyPr>
          <a:lstStyle/>
          <a:p>
            <a:pPr marL="465138" lvl="2" indent="-295275"/>
            <a:r>
              <a:rPr lang="en-US" sz="2000" dirty="0" smtClean="0"/>
              <a:t>An error or exception condition generated within the currently running process</a:t>
            </a:r>
          </a:p>
          <a:p>
            <a:pPr marL="465138" lvl="2" indent="-295275"/>
            <a:r>
              <a:rPr lang="en-US" sz="2000" dirty="0" smtClean="0"/>
              <a:t>OS determines if the condition is fatal</a:t>
            </a:r>
          </a:p>
          <a:p>
            <a:pPr marL="852488" lvl="3" indent="-279400"/>
            <a:r>
              <a:rPr lang="en-US" sz="2000" dirty="0" smtClean="0"/>
              <a:t>moved to the Exit state and a process switch occurs</a:t>
            </a:r>
          </a:p>
          <a:p>
            <a:pPr marL="852488" lvl="3" indent="-279400"/>
            <a:r>
              <a:rPr lang="en-US" sz="2000" dirty="0" smtClean="0"/>
              <a:t>action will depend on the nature of the error</a:t>
            </a:r>
          </a:p>
        </p:txBody>
      </p:sp>
    </p:spTree>
    <p:extLst>
      <p:ext uri="{BB962C8B-B14F-4D97-AF65-F5344CB8AC3E}">
        <p14:creationId xmlns:p14="http://schemas.microsoft.com/office/powerpoint/2010/main" val="2181892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Change of Process State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4294967295"/>
          </p:nvPr>
        </p:nvSpPr>
        <p:spPr>
          <a:xfrm>
            <a:off x="0" y="2057400"/>
            <a:ext cx="1905000" cy="1066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 smtClean="0"/>
              <a:t>The steps in a full process switch are: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92124421"/>
              </p:ext>
            </p:extLst>
          </p:nvPr>
        </p:nvGraphicFramePr>
        <p:xfrm>
          <a:off x="1295400" y="2057400"/>
          <a:ext cx="8382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5400" y="3657600"/>
            <a:ext cx="5638800" cy="844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NZ" dirty="0" smtClean="0">
                <a:latin typeface="+mn-lt"/>
              </a:rPr>
              <a:t>If the currently running process is to be moved to another state (Ready, Blocked, etc.), then the OS must make substantial changes in its environment</a:t>
            </a: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9775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143947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Elements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7799296" cy="4191000"/>
          </a:xfrm>
        </p:spPr>
        <p:txBody>
          <a:bodyPr>
            <a:normAutofit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sz="2200" dirty="0" smtClean="0"/>
              <a:t>Two essential elements of a process are:</a:t>
            </a:r>
          </a:p>
          <a:p>
            <a:pPr marL="282575" lvl="2">
              <a:spcBef>
                <a:spcPts val="1800"/>
              </a:spcBef>
            </a:pPr>
            <a:endParaRPr lang="en-US" sz="2200" dirty="0" smtClean="0"/>
          </a:p>
          <a:p>
            <a:pPr marL="282575" lvl="2">
              <a:spcBef>
                <a:spcPts val="1800"/>
              </a:spcBef>
            </a:pPr>
            <a:endParaRPr lang="en-US" sz="2200" dirty="0" smtClean="0"/>
          </a:p>
          <a:p>
            <a:pPr marL="282575" lvl="2">
              <a:spcBef>
                <a:spcPts val="1800"/>
              </a:spcBef>
            </a:pPr>
            <a:endParaRPr lang="en-US" sz="2200" dirty="0" smtClean="0"/>
          </a:p>
          <a:p>
            <a:pPr marL="282575" lvl="2">
              <a:spcBef>
                <a:spcPts val="1800"/>
              </a:spcBef>
              <a:buNone/>
            </a:pPr>
            <a:endParaRPr lang="en-US" sz="2200" dirty="0" smtClean="0"/>
          </a:p>
          <a:p>
            <a:pPr marL="282575" lvl="2">
              <a:spcBef>
                <a:spcPts val="1800"/>
              </a:spcBef>
              <a:buNone/>
            </a:pPr>
            <a:endParaRPr lang="en-US" sz="2200" dirty="0" smtClean="0"/>
          </a:p>
          <a:p>
            <a:pPr marL="282575" lvl="2">
              <a:spcBef>
                <a:spcPts val="1800"/>
              </a:spcBef>
              <a:buSzPct val="25000"/>
            </a:pPr>
            <a:r>
              <a:rPr lang="en-US" sz="2000" dirty="0" smtClean="0"/>
              <a:t>when the processor begins to execute the program code, we refer to this executing entity as a </a:t>
            </a:r>
            <a:r>
              <a:rPr lang="en-US" sz="2200" b="1" i="1" dirty="0" smtClean="0">
                <a:solidFill>
                  <a:schemeClr val="accent1"/>
                </a:solidFill>
              </a:rPr>
              <a:t>process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5983600"/>
              </p:ext>
            </p:extLst>
          </p:nvPr>
        </p:nvGraphicFramePr>
        <p:xfrm>
          <a:off x="533399" y="3049814"/>
          <a:ext cx="8153400" cy="264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1547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3657600" cy="1098332"/>
          </a:xfrm>
        </p:spPr>
        <p:txBody>
          <a:bodyPr/>
          <a:lstStyle/>
          <a:p>
            <a:r>
              <a:rPr lang="en-US" dirty="0" smtClean="0"/>
              <a:t>Process Control Block</a:t>
            </a:r>
          </a:p>
        </p:txBody>
      </p:sp>
      <p:pic>
        <p:nvPicPr>
          <p:cNvPr id="6" name="Picture 5" descr="f1.pdf"/>
          <p:cNvPicPr>
            <a:picLocks noChangeAspect="1"/>
          </p:cNvPicPr>
          <p:nvPr/>
        </p:nvPicPr>
        <p:blipFill>
          <a:blip r:embed="rId3"/>
          <a:srcRect l="20000" t="12727" r="20000" b="6364"/>
          <a:stretch>
            <a:fillRect/>
          </a:stretch>
        </p:blipFill>
        <p:spPr>
          <a:xfrm>
            <a:off x="4953000" y="533400"/>
            <a:ext cx="3560600" cy="62136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600" y="1371600"/>
            <a:ext cx="4800600" cy="37338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533400" y="1524000"/>
            <a:ext cx="4419600" cy="3854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9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6000"/>
              <a:buFont typeface="Wingdings" charset="2"/>
              <a:buChar char="§"/>
            </a:pPr>
            <a:r>
              <a:rPr lang="en-US" dirty="0" smtClean="0"/>
              <a:t>Contains the process elements</a:t>
            </a:r>
            <a:br>
              <a:rPr lang="en-US" dirty="0" smtClean="0"/>
            </a:br>
            <a:endParaRPr lang="en-US" dirty="0" smtClean="0"/>
          </a:p>
          <a:p>
            <a:pPr>
              <a:buSzPct val="106000"/>
              <a:buFont typeface="Wingdings" charset="2"/>
              <a:buChar char="§"/>
            </a:pPr>
            <a:r>
              <a:rPr lang="en-US" dirty="0" smtClean="0"/>
              <a:t>It is possible to interrupt a running process and later resume execution as if the interruption had not occurred</a:t>
            </a:r>
            <a:br>
              <a:rPr lang="en-US" dirty="0" smtClean="0"/>
            </a:br>
            <a:endParaRPr lang="en-US" dirty="0" smtClean="0"/>
          </a:p>
          <a:p>
            <a:pPr>
              <a:buSzPct val="106000"/>
              <a:buFont typeface="Wingdings" charset="2"/>
              <a:buChar char="§"/>
            </a:pPr>
            <a:r>
              <a:rPr lang="en-US" dirty="0" smtClean="0"/>
              <a:t>Created and managed by the operating system</a:t>
            </a:r>
            <a:br>
              <a:rPr lang="en-US" dirty="0" smtClean="0"/>
            </a:br>
            <a:endParaRPr lang="en-US" dirty="0" smtClean="0"/>
          </a:p>
          <a:p>
            <a:pPr>
              <a:buSzPct val="106000"/>
              <a:buFont typeface="Wingdings" charset="2"/>
              <a:buChar char="§"/>
            </a:pPr>
            <a:r>
              <a:rPr lang="en-US" dirty="0" smtClean="0"/>
              <a:t>Key tool that allows support for multiple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1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States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81298433"/>
              </p:ext>
            </p:extLst>
          </p:nvPr>
        </p:nvGraphicFramePr>
        <p:xfrm>
          <a:off x="914400" y="2133600"/>
          <a:ext cx="8229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0080">
            <a:off x="7271201" y="5213113"/>
            <a:ext cx="1065213" cy="1087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" y="5622729"/>
            <a:ext cx="703263" cy="93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76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5.pdf"/>
          <p:cNvPicPr>
            <a:picLocks noChangeAspect="1"/>
          </p:cNvPicPr>
          <p:nvPr/>
        </p:nvPicPr>
        <p:blipFill>
          <a:blip r:embed="rId3"/>
          <a:srcRect l="14545" t="45882" r="19091" b="7059"/>
          <a:stretch>
            <a:fillRect/>
          </a:stretch>
        </p:blipFill>
        <p:spPr>
          <a:xfrm>
            <a:off x="228600" y="1143000"/>
            <a:ext cx="8572988" cy="469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9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57200"/>
            <a:ext cx="8534400" cy="1220788"/>
          </a:xfrm>
        </p:spPr>
        <p:txBody>
          <a:bodyPr/>
          <a:lstStyle/>
          <a:p>
            <a:pPr algn="ctr"/>
            <a:r>
              <a:rPr lang="en-NZ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Creation</a:t>
            </a:r>
            <a:endParaRPr lang="en-NZ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82709147"/>
              </p:ext>
            </p:extLst>
          </p:nvPr>
        </p:nvGraphicFramePr>
        <p:xfrm>
          <a:off x="526143" y="1981200"/>
          <a:ext cx="8001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966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3400" y="1752600"/>
            <a:ext cx="1981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Reasons for Process Termination</a:t>
            </a:r>
            <a:endParaRPr lang="en-US" sz="2500" dirty="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191000"/>
            <a:ext cx="1197411" cy="12213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609600"/>
            <a:ext cx="5562600" cy="58677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800" y="6096000"/>
            <a:ext cx="1910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+mn-lt"/>
              </a:rPr>
              <a:t>(Table is located on page 115</a:t>
            </a:r>
          </a:p>
          <a:p>
            <a:r>
              <a:rPr lang="en-US" sz="1100" dirty="0" smtClean="0">
                <a:latin typeface="+mn-lt"/>
              </a:rPr>
              <a:t> in the textbook)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97029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6.pdf"/>
          <p:cNvPicPr>
            <a:picLocks noChangeAspect="1"/>
          </p:cNvPicPr>
          <p:nvPr/>
        </p:nvPicPr>
        <p:blipFill>
          <a:blip r:embed="rId3"/>
          <a:srcRect l="6364" t="24706" r="8182" b="16471"/>
          <a:stretch>
            <a:fillRect/>
          </a:stretch>
        </p:blipFill>
        <p:spPr>
          <a:xfrm>
            <a:off x="457200" y="2057400"/>
            <a:ext cx="8297901" cy="441375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Five-State Process Model</a:t>
            </a:r>
          </a:p>
        </p:txBody>
      </p:sp>
    </p:spTree>
    <p:extLst>
      <p:ext uri="{BB962C8B-B14F-4D97-AF65-F5344CB8AC3E}">
        <p14:creationId xmlns:p14="http://schemas.microsoft.com/office/powerpoint/2010/main" val="545837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220147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Memory Tables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NZ" sz="2200" dirty="0" smtClean="0"/>
              <a:t>Used to keep track of both main (real) and secondary (virtual)  </a:t>
            </a:r>
            <a:r>
              <a:rPr lang="en-NZ" sz="2200" dirty="0" smtClean="0"/>
              <a:t>memory</a:t>
            </a:r>
          </a:p>
          <a:p>
            <a:endParaRPr lang="en-NZ" sz="2200" dirty="0" smtClean="0"/>
          </a:p>
          <a:p>
            <a:r>
              <a:rPr lang="en-NZ" sz="2200" dirty="0" smtClean="0"/>
              <a:t>Processes are maintained on secondary memory using some sort of virtual memory or simple swapping mechanism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65363824"/>
              </p:ext>
            </p:extLst>
          </p:nvPr>
        </p:nvGraphicFramePr>
        <p:xfrm>
          <a:off x="4495800" y="2209800"/>
          <a:ext cx="41148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2146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3847</Words>
  <Application>Microsoft Macintosh PowerPoint</Application>
  <PresentationFormat>On-screen Show (4:3)</PresentationFormat>
  <Paragraphs>378</Paragraphs>
  <Slides>19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Chapter 3</vt:lpstr>
      <vt:lpstr>Process Elements</vt:lpstr>
      <vt:lpstr>Process Control Block</vt:lpstr>
      <vt:lpstr>Process States</vt:lpstr>
      <vt:lpstr>PowerPoint Presentation</vt:lpstr>
      <vt:lpstr>Process Creation</vt:lpstr>
      <vt:lpstr>PowerPoint Presentation</vt:lpstr>
      <vt:lpstr>Five-State Process Model</vt:lpstr>
      <vt:lpstr>Memory Tables</vt:lpstr>
      <vt:lpstr>I/O Tables</vt:lpstr>
      <vt:lpstr>I/O Tables</vt:lpstr>
      <vt:lpstr>Process Tables</vt:lpstr>
      <vt:lpstr>Process Identification</vt:lpstr>
      <vt:lpstr>Processor State Information</vt:lpstr>
      <vt:lpstr>PowerPoint Presentation</vt:lpstr>
      <vt:lpstr>Modes of Execution</vt:lpstr>
      <vt:lpstr>PowerPoint Presentation</vt:lpstr>
      <vt:lpstr>System Interrupts</vt:lpstr>
      <vt:lpstr>Change of Process State</vt:lpstr>
    </vt:vector>
  </TitlesOfParts>
  <Company>Midwestern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Terry Griffin</dc:creator>
  <cp:lastModifiedBy>Terry Griffin</cp:lastModifiedBy>
  <cp:revision>2</cp:revision>
  <dcterms:created xsi:type="dcterms:W3CDTF">2016-02-24T19:55:26Z</dcterms:created>
  <dcterms:modified xsi:type="dcterms:W3CDTF">2016-02-24T20:09:41Z</dcterms:modified>
</cp:coreProperties>
</file>