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3" r:id="rId4"/>
  </p:sldMasterIdLst>
  <p:notesMasterIdLst>
    <p:notesMasterId r:id="rId12"/>
  </p:notesMasterIdLst>
  <p:handoutMasterIdLst>
    <p:handoutMasterId r:id="rId13"/>
  </p:handoutMasterIdLst>
  <p:sldIdLst>
    <p:sldId id="2561" r:id="rId5"/>
    <p:sldId id="2563" r:id="rId6"/>
    <p:sldId id="2565" r:id="rId7"/>
    <p:sldId id="2567" r:id="rId8"/>
    <p:sldId id="2571" r:id="rId9"/>
    <p:sldId id="2573" r:id="rId10"/>
    <p:sldId id="25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uperstore Sales Analysis Project" id="{FB0CC5D8-03A8-4806-8970-A09A488B271C}">
          <p14:sldIdLst>
            <p14:sldId id="2561"/>
            <p14:sldId id="2563"/>
            <p14:sldId id="2565"/>
            <p14:sldId id="2567"/>
            <p14:sldId id="2571"/>
            <p14:sldId id="2573"/>
            <p14:sldId id="25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1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5593B-891A-4CF8-9C2C-2D5E60B92A89}" v="13" dt="2025-10-27T14:34:10.276"/>
    <p1510:client id="{C196B01C-4175-C9B9-CCEF-E69C69D9339C}" v="967" dt="2025-10-28T08:02:40.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3" autoAdjust="0"/>
    <p:restoredTop sz="94630"/>
  </p:normalViewPr>
  <p:slideViewPr>
    <p:cSldViewPr showGuides="1">
      <p:cViewPr>
        <p:scale>
          <a:sx n="100" d="100"/>
          <a:sy n="100" d="100"/>
        </p:scale>
        <p:origin x="-72" y="-538"/>
      </p:cViewPr>
      <p:guideLst>
        <p:guide orient="horz" pos="2160"/>
        <p:guide pos="3840"/>
      </p:guideLst>
    </p:cSldViewPr>
  </p:slideViewPr>
  <p:notesTextViewPr>
    <p:cViewPr>
      <p:scale>
        <a:sx n="1" d="1"/>
        <a:sy n="1" d="1"/>
      </p:scale>
      <p:origin x="0" y="0"/>
    </p:cViewPr>
  </p:notesTextViewPr>
  <p:sorterViewPr>
    <p:cViewPr>
      <p:scale>
        <a:sx n="100" d="100"/>
        <a:sy n="100" d="100"/>
      </p:scale>
      <p:origin x="0" y="-21892"/>
    </p:cViewPr>
  </p:sorterViewPr>
  <p:notesViewPr>
    <p:cSldViewPr>
      <p:cViewPr varScale="1">
        <p:scale>
          <a:sx n="90" d="100"/>
          <a:sy n="90" d="100"/>
        </p:scale>
        <p:origin x="2920"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010205-8ABB-4D1F-B200-4A466FEFCB96}" type="doc">
      <dgm:prSet loTypeId="urn:microsoft.com/office/officeart/2024/3/layout/verticalVisualTextBlock1" loCatId="Picture" qsTypeId="urn:microsoft.com/office/officeart/2005/8/quickstyle/simple4" qsCatId="simple" csTypeId="urn:microsoft.com/office/officeart/2005/8/colors/accent0_2" csCatId="mainScheme" phldr="1"/>
      <dgm:spPr/>
      <dgm:t>
        <a:bodyPr/>
        <a:lstStyle/>
        <a:p>
          <a:endParaRPr lang="en-US"/>
        </a:p>
      </dgm:t>
    </dgm:pt>
    <dgm:pt modelId="{4F9CA9EB-0886-4C50-B5C0-7CBA314DE7D8}">
      <dgm:prSet/>
      <dgm:spPr/>
      <dgm:t>
        <a:bodyPr/>
        <a:lstStyle/>
        <a:p>
          <a:pPr>
            <a:lnSpc>
              <a:spcPct val="100000"/>
            </a:lnSpc>
            <a:defRPr b="1"/>
          </a:pPr>
          <a:r>
            <a:rPr lang="en-US"/>
            <a:t>Sales Performance Analysis</a:t>
          </a:r>
        </a:p>
      </dgm:t>
    </dgm:pt>
    <dgm:pt modelId="{B7F79566-C740-4DC0-A32E-4416395B6909}" type="parTrans" cxnId="{F6A9E094-9D8A-40B8-9793-EF1F0E5F565F}">
      <dgm:prSet/>
      <dgm:spPr/>
      <dgm:t>
        <a:bodyPr/>
        <a:lstStyle/>
        <a:p>
          <a:endParaRPr lang="en-US"/>
        </a:p>
      </dgm:t>
    </dgm:pt>
    <dgm:pt modelId="{E13BBF9F-C992-424B-BD29-AEAFF12FA840}" type="sibTrans" cxnId="{F6A9E094-9D8A-40B8-9793-EF1F0E5F565F}">
      <dgm:prSet/>
      <dgm:spPr/>
      <dgm:t>
        <a:bodyPr/>
        <a:lstStyle/>
        <a:p>
          <a:pPr>
            <a:lnSpc>
              <a:spcPct val="100000"/>
            </a:lnSpc>
            <a:defRPr b="1"/>
          </a:pPr>
          <a:endParaRPr lang="en-US"/>
        </a:p>
      </dgm:t>
    </dgm:pt>
    <dgm:pt modelId="{8D71B117-56E8-408E-B7C0-0674767495A6}">
      <dgm:prSet/>
      <dgm:spPr/>
      <dgm:t>
        <a:bodyPr/>
        <a:lstStyle/>
        <a:p>
          <a:pPr>
            <a:lnSpc>
              <a:spcPct val="100000"/>
            </a:lnSpc>
          </a:pPr>
          <a:r>
            <a:rPr lang="en-US"/>
            <a:t>Analyze sales across product categories and regions to identify strengths and weaknesses.</a:t>
          </a:r>
        </a:p>
      </dgm:t>
    </dgm:pt>
    <dgm:pt modelId="{7BD59D19-8D72-4546-8A62-FA4505B5DEA3}" type="parTrans" cxnId="{4DB62564-745D-4707-9758-1D5C690BD965}">
      <dgm:prSet/>
      <dgm:spPr/>
      <dgm:t>
        <a:bodyPr/>
        <a:lstStyle/>
        <a:p>
          <a:endParaRPr lang="en-US"/>
        </a:p>
      </dgm:t>
    </dgm:pt>
    <dgm:pt modelId="{7764714F-E7CF-4A65-846D-172597DEA143}" type="sibTrans" cxnId="{4DB62564-745D-4707-9758-1D5C690BD965}">
      <dgm:prSet/>
      <dgm:spPr/>
      <dgm:t>
        <a:bodyPr/>
        <a:lstStyle/>
        <a:p>
          <a:endParaRPr lang="en-US"/>
        </a:p>
      </dgm:t>
    </dgm:pt>
    <dgm:pt modelId="{333A440A-5ADF-4701-8629-1BB7412807E7}">
      <dgm:prSet/>
      <dgm:spPr/>
      <dgm:t>
        <a:bodyPr/>
        <a:lstStyle/>
        <a:p>
          <a:pPr>
            <a:lnSpc>
              <a:spcPct val="100000"/>
            </a:lnSpc>
            <a:defRPr b="1"/>
          </a:pPr>
          <a:r>
            <a:rPr lang="en-US"/>
            <a:t>Profit and Loss Drivers</a:t>
          </a:r>
        </a:p>
      </dgm:t>
    </dgm:pt>
    <dgm:pt modelId="{2302EA55-8AD0-4865-B485-EF537B7695AC}" type="parTrans" cxnId="{FFD740F9-B087-4495-B897-3D557C2DFFED}">
      <dgm:prSet/>
      <dgm:spPr/>
      <dgm:t>
        <a:bodyPr/>
        <a:lstStyle/>
        <a:p>
          <a:endParaRPr lang="en-US"/>
        </a:p>
      </dgm:t>
    </dgm:pt>
    <dgm:pt modelId="{D674DD3D-E3D7-407A-AF70-6D812C9CFD68}" type="sibTrans" cxnId="{FFD740F9-B087-4495-B897-3D557C2DFFED}">
      <dgm:prSet/>
      <dgm:spPr/>
      <dgm:t>
        <a:bodyPr/>
        <a:lstStyle/>
        <a:p>
          <a:pPr>
            <a:lnSpc>
              <a:spcPct val="100000"/>
            </a:lnSpc>
            <a:defRPr b="1"/>
          </a:pPr>
          <a:endParaRPr lang="en-US"/>
        </a:p>
      </dgm:t>
    </dgm:pt>
    <dgm:pt modelId="{F27EE13A-79D5-40F0-96AD-EABAFA52B968}">
      <dgm:prSet/>
      <dgm:spPr/>
      <dgm:t>
        <a:bodyPr/>
        <a:lstStyle/>
        <a:p>
          <a:pPr>
            <a:lnSpc>
              <a:spcPct val="100000"/>
            </a:lnSpc>
          </a:pPr>
          <a:r>
            <a:rPr lang="en-US"/>
            <a:t>Identify key factors like product type, discounts, and regional trends impacting profitability.</a:t>
          </a:r>
        </a:p>
      </dgm:t>
    </dgm:pt>
    <dgm:pt modelId="{D9D5C0AF-D017-47FB-8855-2979CF78707A}" type="parTrans" cxnId="{CDE5C25C-BC89-4547-BFEA-DDBB0891DBD0}">
      <dgm:prSet/>
      <dgm:spPr/>
      <dgm:t>
        <a:bodyPr/>
        <a:lstStyle/>
        <a:p>
          <a:endParaRPr lang="en-US"/>
        </a:p>
      </dgm:t>
    </dgm:pt>
    <dgm:pt modelId="{A47499AD-00F2-4060-A70B-BEBE3BEC18BE}" type="sibTrans" cxnId="{CDE5C25C-BC89-4547-BFEA-DDBB0891DBD0}">
      <dgm:prSet/>
      <dgm:spPr/>
      <dgm:t>
        <a:bodyPr/>
        <a:lstStyle/>
        <a:p>
          <a:endParaRPr lang="en-US"/>
        </a:p>
      </dgm:t>
    </dgm:pt>
    <dgm:pt modelId="{3DC39024-8633-4EE5-9EFE-B3ACC2E15659}">
      <dgm:prSet/>
      <dgm:spPr/>
      <dgm:t>
        <a:bodyPr/>
        <a:lstStyle/>
        <a:p>
          <a:pPr>
            <a:lnSpc>
              <a:spcPct val="100000"/>
            </a:lnSpc>
            <a:defRPr b="1"/>
          </a:pPr>
          <a:r>
            <a:rPr lang="en-US"/>
            <a:t>Actionable Strategic Insights</a:t>
          </a:r>
        </a:p>
      </dgm:t>
    </dgm:pt>
    <dgm:pt modelId="{02DEF849-AAB8-404E-8A21-BC8AC3A4DB57}" type="parTrans" cxnId="{E752D37F-41DA-4A44-AC15-15C99D6BE894}">
      <dgm:prSet/>
      <dgm:spPr/>
      <dgm:t>
        <a:bodyPr/>
        <a:lstStyle/>
        <a:p>
          <a:endParaRPr lang="en-US"/>
        </a:p>
      </dgm:t>
    </dgm:pt>
    <dgm:pt modelId="{080477A4-6DC6-4A1F-923D-B1580599E1C7}" type="sibTrans" cxnId="{E752D37F-41DA-4A44-AC15-15C99D6BE894}">
      <dgm:prSet/>
      <dgm:spPr/>
      <dgm:t>
        <a:bodyPr/>
        <a:lstStyle/>
        <a:p>
          <a:endParaRPr lang="en-US"/>
        </a:p>
      </dgm:t>
    </dgm:pt>
    <dgm:pt modelId="{AA44CDFD-FD66-497C-8930-0881EB75A955}">
      <dgm:prSet/>
      <dgm:spPr/>
      <dgm:t>
        <a:bodyPr/>
        <a:lstStyle/>
        <a:p>
          <a:pPr>
            <a:lnSpc>
              <a:spcPct val="100000"/>
            </a:lnSpc>
          </a:pPr>
          <a:r>
            <a:rPr lang="en-US"/>
            <a:t>Provide insights to optimize discount strategies and product mix for better business outcomes.</a:t>
          </a:r>
        </a:p>
      </dgm:t>
    </dgm:pt>
    <dgm:pt modelId="{30817D2A-686F-4B95-B335-5790FB3636D0}" type="parTrans" cxnId="{A100A431-0070-479F-AACE-278C4CE2255D}">
      <dgm:prSet/>
      <dgm:spPr/>
      <dgm:t>
        <a:bodyPr/>
        <a:lstStyle/>
        <a:p>
          <a:endParaRPr lang="en-US"/>
        </a:p>
      </dgm:t>
    </dgm:pt>
    <dgm:pt modelId="{A55DEB4C-FD54-4676-BFE9-7A463B8CF9AF}" type="sibTrans" cxnId="{A100A431-0070-479F-AACE-278C4CE2255D}">
      <dgm:prSet/>
      <dgm:spPr/>
      <dgm:t>
        <a:bodyPr/>
        <a:lstStyle/>
        <a:p>
          <a:endParaRPr lang="en-US"/>
        </a:p>
      </dgm:t>
    </dgm:pt>
    <dgm:pt modelId="{AAA92937-DE47-4E7C-ADC8-920D0AC979BA}" type="pres">
      <dgm:prSet presAssocID="{C4010205-8ABB-4D1F-B200-4A466FEFCB96}" presName="Root" presStyleCnt="0">
        <dgm:presLayoutVars>
          <dgm:dir/>
          <dgm:resizeHandles val="exact"/>
        </dgm:presLayoutVars>
      </dgm:prSet>
      <dgm:spPr/>
    </dgm:pt>
    <dgm:pt modelId="{D761560D-23DD-41F3-9468-489A3387959C}" type="pres">
      <dgm:prSet presAssocID="{4F9CA9EB-0886-4C50-B5C0-7CBA314DE7D8}" presName="Composite" presStyleCnt="0"/>
      <dgm:spPr/>
    </dgm:pt>
    <dgm:pt modelId="{3EE10580-5DFA-4171-9327-E9A6305FDCED}" type="pres">
      <dgm:prSet presAssocID="{4F9CA9EB-0886-4C50-B5C0-7CBA314DE7D8}"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r="33249" b="-2"/>
          <a:stretch/>
        </a:blipFill>
      </dgm:spPr>
      <dgm:extLst>
        <a:ext uri="{E40237B7-FDA0-4F09-8148-C483321AD2D9}">
          <dgm14:cNvPr xmlns:dgm14="http://schemas.microsoft.com/office/drawing/2010/diagram" id="0" name="" descr="Shot of a businessman looking thoughtfully at a graph against a white background"/>
        </a:ext>
      </dgm:extLst>
    </dgm:pt>
    <dgm:pt modelId="{185D5C29-F94E-4954-A69C-00B82D18FBFC}" type="pres">
      <dgm:prSet presAssocID="{4F9CA9EB-0886-4C50-B5C0-7CBA314DE7D8}" presName="Subtitle" presStyleLbl="revTx" presStyleIdx="0" presStyleCnt="6">
        <dgm:presLayoutVars>
          <dgm:chMax val="0"/>
          <dgm:bulletEnabled/>
        </dgm:presLayoutVars>
      </dgm:prSet>
      <dgm:spPr/>
    </dgm:pt>
    <dgm:pt modelId="{34D04DBB-58DC-4E05-8284-5F8056245F07}" type="pres">
      <dgm:prSet presAssocID="{4F9CA9EB-0886-4C50-B5C0-7CBA314DE7D8}" presName="Description" presStyleLbl="revTx" presStyleIdx="1" presStyleCnt="6">
        <dgm:presLayoutVars>
          <dgm:bulletEnabled/>
        </dgm:presLayoutVars>
      </dgm:prSet>
      <dgm:spPr/>
    </dgm:pt>
    <dgm:pt modelId="{BF39B522-465C-47BF-A037-3F505CD2497B}" type="pres">
      <dgm:prSet presAssocID="{E13BBF9F-C992-424B-BD29-AEAFF12FA840}" presName="sibTrans" presStyleLbl="sibTrans2D1" presStyleIdx="0" presStyleCnt="0"/>
      <dgm:spPr/>
    </dgm:pt>
    <dgm:pt modelId="{18DC6089-962F-4D8E-A5E5-CAA7E5CA932A}" type="pres">
      <dgm:prSet presAssocID="{333A440A-5ADF-4701-8629-1BB7412807E7}" presName="Composite" presStyleCnt="0"/>
      <dgm:spPr/>
    </dgm:pt>
    <dgm:pt modelId="{ED9514DC-A321-4E67-BED7-D109B0BA34F2}" type="pres">
      <dgm:prSet presAssocID="{333A440A-5ADF-4701-8629-1BB7412807E7}"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4250" r="8" b="9"/>
          <a:stretch/>
        </a:blipFill>
      </dgm:spPr>
      <dgm:extLst>
        <a:ext uri="{E40237B7-FDA0-4F09-8148-C483321AD2D9}">
          <dgm14:cNvPr xmlns:dgm14="http://schemas.microsoft.com/office/drawing/2010/diagram" id="0" name="" descr="Shot of a businessman holding on to a bunch of cryptocurrency balloons on top of a graph against a white background"/>
        </a:ext>
      </dgm:extLst>
    </dgm:pt>
    <dgm:pt modelId="{24B74DB8-7905-41E1-9C49-5B1E64C2E34E}" type="pres">
      <dgm:prSet presAssocID="{333A440A-5ADF-4701-8629-1BB7412807E7}" presName="Subtitle" presStyleLbl="revTx" presStyleIdx="2" presStyleCnt="6">
        <dgm:presLayoutVars>
          <dgm:chMax val="0"/>
          <dgm:bulletEnabled/>
        </dgm:presLayoutVars>
      </dgm:prSet>
      <dgm:spPr/>
    </dgm:pt>
    <dgm:pt modelId="{F17E38A0-6F79-4606-B426-CC1CA5BA717C}" type="pres">
      <dgm:prSet presAssocID="{333A440A-5ADF-4701-8629-1BB7412807E7}" presName="Description" presStyleLbl="revTx" presStyleIdx="3" presStyleCnt="6">
        <dgm:presLayoutVars>
          <dgm:bulletEnabled/>
        </dgm:presLayoutVars>
      </dgm:prSet>
      <dgm:spPr/>
    </dgm:pt>
    <dgm:pt modelId="{9187B43F-FC5B-4562-B3CC-20BBE6A2D0E5}" type="pres">
      <dgm:prSet presAssocID="{D674DD3D-E3D7-407A-AF70-6D812C9CFD68}" presName="sibTrans" presStyleLbl="sibTrans2D1" presStyleIdx="0" presStyleCnt="0"/>
      <dgm:spPr/>
    </dgm:pt>
    <dgm:pt modelId="{3C50E334-B28E-4B86-BE0A-8B78EBFC218B}" type="pres">
      <dgm:prSet presAssocID="{3DC39024-8633-4EE5-9EFE-B3ACC2E15659}" presName="Composite" presStyleCnt="0"/>
      <dgm:spPr/>
    </dgm:pt>
    <dgm:pt modelId="{01B1CB73-BDD0-4A60-8263-E4E8D5BD8C1D}" type="pres">
      <dgm:prSet presAssocID="{3DC39024-8633-4EE5-9EFE-B3ACC2E15659}"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4374" r="28875" b="-2"/>
          <a:stretch/>
        </a:blipFill>
      </dgm:spPr>
      <dgm:extLst>
        <a:ext uri="{E40237B7-FDA0-4F09-8148-C483321AD2D9}">
          <dgm14:cNvPr xmlns:dgm14="http://schemas.microsoft.com/office/drawing/2010/diagram" id="0" name="" descr="Blue jigsaw puzzle pieces revealing a percentage sign on orange background. Horizontal composition with copy space. Solution concept."/>
        </a:ext>
      </dgm:extLst>
    </dgm:pt>
    <dgm:pt modelId="{472BE729-6FBA-4433-AA8C-3687C009A9D5}" type="pres">
      <dgm:prSet presAssocID="{3DC39024-8633-4EE5-9EFE-B3ACC2E15659}" presName="Subtitle" presStyleLbl="revTx" presStyleIdx="4" presStyleCnt="6">
        <dgm:presLayoutVars>
          <dgm:chMax val="0"/>
          <dgm:bulletEnabled/>
        </dgm:presLayoutVars>
      </dgm:prSet>
      <dgm:spPr/>
    </dgm:pt>
    <dgm:pt modelId="{729D0D3F-9ED8-462A-9839-A0B9B545D91C}" type="pres">
      <dgm:prSet presAssocID="{3DC39024-8633-4EE5-9EFE-B3ACC2E15659}" presName="Description" presStyleLbl="revTx" presStyleIdx="5" presStyleCnt="6">
        <dgm:presLayoutVars>
          <dgm:bulletEnabled/>
        </dgm:presLayoutVars>
      </dgm:prSet>
      <dgm:spPr/>
    </dgm:pt>
  </dgm:ptLst>
  <dgm:cxnLst>
    <dgm:cxn modelId="{D3F45C11-39CB-4E2D-9E8F-2A27EC2E8193}" type="presOf" srcId="{4F9CA9EB-0886-4C50-B5C0-7CBA314DE7D8}" destId="{185D5C29-F94E-4954-A69C-00B82D18FBFC}" srcOrd="0" destOrd="0" presId="urn:microsoft.com/office/officeart/2024/3/layout/verticalVisualTextBlock1"/>
    <dgm:cxn modelId="{A100A431-0070-479F-AACE-278C4CE2255D}" srcId="{3DC39024-8633-4EE5-9EFE-B3ACC2E15659}" destId="{AA44CDFD-FD66-497C-8930-0881EB75A955}" srcOrd="0" destOrd="0" parTransId="{30817D2A-686F-4B95-B335-5790FB3636D0}" sibTransId="{A55DEB4C-FD54-4676-BFE9-7A463B8CF9AF}"/>
    <dgm:cxn modelId="{CDE5C25C-BC89-4547-BFEA-DDBB0891DBD0}" srcId="{333A440A-5ADF-4701-8629-1BB7412807E7}" destId="{F27EE13A-79D5-40F0-96AD-EABAFA52B968}" srcOrd="0" destOrd="0" parTransId="{D9D5C0AF-D017-47FB-8855-2979CF78707A}" sibTransId="{A47499AD-00F2-4060-A70B-BEBE3BEC18BE}"/>
    <dgm:cxn modelId="{FE5AB75E-D741-4C30-9735-2FB431C9F2F0}" type="presOf" srcId="{F27EE13A-79D5-40F0-96AD-EABAFA52B968}" destId="{F17E38A0-6F79-4606-B426-CC1CA5BA717C}" srcOrd="0" destOrd="0" presId="urn:microsoft.com/office/officeart/2024/3/layout/verticalVisualTextBlock1"/>
    <dgm:cxn modelId="{4DB62564-745D-4707-9758-1D5C690BD965}" srcId="{4F9CA9EB-0886-4C50-B5C0-7CBA314DE7D8}" destId="{8D71B117-56E8-408E-B7C0-0674767495A6}" srcOrd="0" destOrd="0" parTransId="{7BD59D19-8D72-4546-8A62-FA4505B5DEA3}" sibTransId="{7764714F-E7CF-4A65-846D-172597DEA143}"/>
    <dgm:cxn modelId="{E752D37F-41DA-4A44-AC15-15C99D6BE894}" srcId="{C4010205-8ABB-4D1F-B200-4A466FEFCB96}" destId="{3DC39024-8633-4EE5-9EFE-B3ACC2E15659}" srcOrd="2" destOrd="0" parTransId="{02DEF849-AAB8-404E-8A21-BC8AC3A4DB57}" sibTransId="{080477A4-6DC6-4A1F-923D-B1580599E1C7}"/>
    <dgm:cxn modelId="{2F05F787-1E4B-4099-9F61-3FEA14DDFDC0}" type="presOf" srcId="{AA44CDFD-FD66-497C-8930-0881EB75A955}" destId="{729D0D3F-9ED8-462A-9839-A0B9B545D91C}" srcOrd="0" destOrd="0" presId="urn:microsoft.com/office/officeart/2024/3/layout/verticalVisualTextBlock1"/>
    <dgm:cxn modelId="{F6A9E094-9D8A-40B8-9793-EF1F0E5F565F}" srcId="{C4010205-8ABB-4D1F-B200-4A466FEFCB96}" destId="{4F9CA9EB-0886-4C50-B5C0-7CBA314DE7D8}" srcOrd="0" destOrd="0" parTransId="{B7F79566-C740-4DC0-A32E-4416395B6909}" sibTransId="{E13BBF9F-C992-424B-BD29-AEAFF12FA840}"/>
    <dgm:cxn modelId="{0D7269AC-E5CB-416F-BC3F-92A46A638966}" type="presOf" srcId="{8D71B117-56E8-408E-B7C0-0674767495A6}" destId="{34D04DBB-58DC-4E05-8284-5F8056245F07}" srcOrd="0" destOrd="0" presId="urn:microsoft.com/office/officeart/2024/3/layout/verticalVisualTextBlock1"/>
    <dgm:cxn modelId="{1B17FBB1-6A41-4C22-9BCE-CCC335780113}" type="presOf" srcId="{D674DD3D-E3D7-407A-AF70-6D812C9CFD68}" destId="{9187B43F-FC5B-4562-B3CC-20BBE6A2D0E5}" srcOrd="0" destOrd="0" presId="urn:microsoft.com/office/officeart/2024/3/layout/verticalVisualTextBlock1"/>
    <dgm:cxn modelId="{6097FCC7-62FF-43E0-9328-FFA862172BCF}" type="presOf" srcId="{C4010205-8ABB-4D1F-B200-4A466FEFCB96}" destId="{AAA92937-DE47-4E7C-ADC8-920D0AC979BA}" srcOrd="0" destOrd="0" presId="urn:microsoft.com/office/officeart/2024/3/layout/verticalVisualTextBlock1"/>
    <dgm:cxn modelId="{DE84AEEC-AE44-4551-9761-6CA4899B4169}" type="presOf" srcId="{3DC39024-8633-4EE5-9EFE-B3ACC2E15659}" destId="{472BE729-6FBA-4433-AA8C-3687C009A9D5}" srcOrd="0" destOrd="0" presId="urn:microsoft.com/office/officeart/2024/3/layout/verticalVisualTextBlock1"/>
    <dgm:cxn modelId="{713DAEF2-420B-4A9D-B976-04EA04715304}" type="presOf" srcId="{333A440A-5ADF-4701-8629-1BB7412807E7}" destId="{24B74DB8-7905-41E1-9C49-5B1E64C2E34E}" srcOrd="0" destOrd="0" presId="urn:microsoft.com/office/officeart/2024/3/layout/verticalVisualTextBlock1"/>
    <dgm:cxn modelId="{FFD740F9-B087-4495-B897-3D557C2DFFED}" srcId="{C4010205-8ABB-4D1F-B200-4A466FEFCB96}" destId="{333A440A-5ADF-4701-8629-1BB7412807E7}" srcOrd="1" destOrd="0" parTransId="{2302EA55-8AD0-4865-B485-EF537B7695AC}" sibTransId="{D674DD3D-E3D7-407A-AF70-6D812C9CFD68}"/>
    <dgm:cxn modelId="{B88FEFFC-FC51-4B73-821B-DC2C290FB6DB}" type="presOf" srcId="{E13BBF9F-C992-424B-BD29-AEAFF12FA840}" destId="{BF39B522-465C-47BF-A037-3F505CD2497B}" srcOrd="0" destOrd="0" presId="urn:microsoft.com/office/officeart/2024/3/layout/verticalVisualTextBlock1"/>
    <dgm:cxn modelId="{52C86718-FAB8-48F0-AA2E-D50392BCCBDB}" type="presParOf" srcId="{AAA92937-DE47-4E7C-ADC8-920D0AC979BA}" destId="{D761560D-23DD-41F3-9468-489A3387959C}" srcOrd="0" destOrd="0" presId="urn:microsoft.com/office/officeart/2024/3/layout/verticalVisualTextBlock1"/>
    <dgm:cxn modelId="{E4A9C29F-D220-4994-B52B-D0CEE8281AFB}" type="presParOf" srcId="{D761560D-23DD-41F3-9468-489A3387959C}" destId="{3EE10580-5DFA-4171-9327-E9A6305FDCED}" srcOrd="0" destOrd="0" presId="urn:microsoft.com/office/officeart/2024/3/layout/verticalVisualTextBlock1"/>
    <dgm:cxn modelId="{9B1F18AF-9B62-4AD0-ABF3-D4E0C114FACE}" type="presParOf" srcId="{D761560D-23DD-41F3-9468-489A3387959C}" destId="{185D5C29-F94E-4954-A69C-00B82D18FBFC}" srcOrd="1" destOrd="0" presId="urn:microsoft.com/office/officeart/2024/3/layout/verticalVisualTextBlock1"/>
    <dgm:cxn modelId="{3D7EDE71-931D-426D-9DC0-D15AA5407096}" type="presParOf" srcId="{D761560D-23DD-41F3-9468-489A3387959C}" destId="{34D04DBB-58DC-4E05-8284-5F8056245F07}" srcOrd="2" destOrd="0" presId="urn:microsoft.com/office/officeart/2024/3/layout/verticalVisualTextBlock1"/>
    <dgm:cxn modelId="{75BEA3B0-1961-4CE6-BEC5-C89D47BF29AA}" type="presParOf" srcId="{AAA92937-DE47-4E7C-ADC8-920D0AC979BA}" destId="{BF39B522-465C-47BF-A037-3F505CD2497B}" srcOrd="1" destOrd="0" presId="urn:microsoft.com/office/officeart/2024/3/layout/verticalVisualTextBlock1"/>
    <dgm:cxn modelId="{3066AF26-9308-40F2-AB7D-6B35AA062131}" type="presParOf" srcId="{AAA92937-DE47-4E7C-ADC8-920D0AC979BA}" destId="{18DC6089-962F-4D8E-A5E5-CAA7E5CA932A}" srcOrd="2" destOrd="0" presId="urn:microsoft.com/office/officeart/2024/3/layout/verticalVisualTextBlock1"/>
    <dgm:cxn modelId="{E7BC8248-3CE2-4957-8151-C219B72B20AF}" type="presParOf" srcId="{18DC6089-962F-4D8E-A5E5-CAA7E5CA932A}" destId="{ED9514DC-A321-4E67-BED7-D109B0BA34F2}" srcOrd="0" destOrd="0" presId="urn:microsoft.com/office/officeart/2024/3/layout/verticalVisualTextBlock1"/>
    <dgm:cxn modelId="{72D891BE-3C3D-40C9-8D76-928BBBC1AEA0}" type="presParOf" srcId="{18DC6089-962F-4D8E-A5E5-CAA7E5CA932A}" destId="{24B74DB8-7905-41E1-9C49-5B1E64C2E34E}" srcOrd="1" destOrd="0" presId="urn:microsoft.com/office/officeart/2024/3/layout/verticalVisualTextBlock1"/>
    <dgm:cxn modelId="{024D23F1-F13F-4BBD-A87F-2B3076E34A4F}" type="presParOf" srcId="{18DC6089-962F-4D8E-A5E5-CAA7E5CA932A}" destId="{F17E38A0-6F79-4606-B426-CC1CA5BA717C}" srcOrd="2" destOrd="0" presId="urn:microsoft.com/office/officeart/2024/3/layout/verticalVisualTextBlock1"/>
    <dgm:cxn modelId="{B323FA87-8EB8-4CDB-84E8-2FF045819E72}" type="presParOf" srcId="{AAA92937-DE47-4E7C-ADC8-920D0AC979BA}" destId="{9187B43F-FC5B-4562-B3CC-20BBE6A2D0E5}" srcOrd="3" destOrd="0" presId="urn:microsoft.com/office/officeart/2024/3/layout/verticalVisualTextBlock1"/>
    <dgm:cxn modelId="{584F7CE4-CD00-4183-A121-EF38A1F8B5E6}" type="presParOf" srcId="{AAA92937-DE47-4E7C-ADC8-920D0AC979BA}" destId="{3C50E334-B28E-4B86-BE0A-8B78EBFC218B}" srcOrd="4" destOrd="0" presId="urn:microsoft.com/office/officeart/2024/3/layout/verticalVisualTextBlock1"/>
    <dgm:cxn modelId="{DF25EB94-A6D2-4E4E-964F-746138AD456D}" type="presParOf" srcId="{3C50E334-B28E-4B86-BE0A-8B78EBFC218B}" destId="{01B1CB73-BDD0-4A60-8263-E4E8D5BD8C1D}" srcOrd="0" destOrd="0" presId="urn:microsoft.com/office/officeart/2024/3/layout/verticalVisualTextBlock1"/>
    <dgm:cxn modelId="{AFA81FA3-A26E-4A45-B978-1E52294B608B}" type="presParOf" srcId="{3C50E334-B28E-4B86-BE0A-8B78EBFC218B}" destId="{472BE729-6FBA-4433-AA8C-3687C009A9D5}" srcOrd="1" destOrd="0" presId="urn:microsoft.com/office/officeart/2024/3/layout/verticalVisualTextBlock1"/>
    <dgm:cxn modelId="{A0BF0EF1-4A13-4C60-8440-3C142B5F0954}" type="presParOf" srcId="{3C50E334-B28E-4B86-BE0A-8B78EBFC218B}" destId="{729D0D3F-9ED8-462A-9839-A0B9B545D91C}"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10580-5DFA-4171-9327-E9A6305FDCED}">
      <dsp:nvSpPr>
        <dsp:cNvPr id="0" name=""/>
        <dsp:cNvSpPr/>
      </dsp:nvSpPr>
      <dsp:spPr>
        <a:xfrm>
          <a:off x="0" y="0"/>
          <a:ext cx="1374278" cy="1374278"/>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r="33249" b="-2"/>
          <a:stretch/>
        </a:blipFill>
        <a:ln>
          <a:noFill/>
        </a:ln>
        <a:effectLst/>
      </dsp:spPr>
      <dsp:style>
        <a:lnRef idx="0">
          <a:scrgbClr r="0" g="0" b="0"/>
        </a:lnRef>
        <a:fillRef idx="3">
          <a:scrgbClr r="0" g="0" b="0"/>
        </a:fillRef>
        <a:effectRef idx="2">
          <a:scrgbClr r="0" g="0" b="0"/>
        </a:effectRef>
        <a:fontRef idx="minor">
          <a:schemeClr val="lt1"/>
        </a:fontRef>
      </dsp:style>
    </dsp:sp>
    <dsp:sp modelId="{185D5C29-F94E-4954-A69C-00B82D18FBFC}">
      <dsp:nvSpPr>
        <dsp:cNvPr id="0" name=""/>
        <dsp:cNvSpPr/>
      </dsp:nvSpPr>
      <dsp:spPr>
        <a:xfrm>
          <a:off x="1554278" y="0"/>
          <a:ext cx="9409377" cy="36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Sales Performance Analysis</a:t>
          </a:r>
        </a:p>
      </dsp:txBody>
      <dsp:txXfrm>
        <a:off x="1554278" y="0"/>
        <a:ext cx="9409377" cy="364073"/>
      </dsp:txXfrm>
    </dsp:sp>
    <dsp:sp modelId="{34D04DBB-58DC-4E05-8284-5F8056245F07}">
      <dsp:nvSpPr>
        <dsp:cNvPr id="0" name=""/>
        <dsp:cNvSpPr/>
      </dsp:nvSpPr>
      <dsp:spPr>
        <a:xfrm>
          <a:off x="1554278" y="364073"/>
          <a:ext cx="9409377" cy="101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Analyze sales across product categories and regions to identify strengths and weaknesses.</a:t>
          </a:r>
        </a:p>
      </dsp:txBody>
      <dsp:txXfrm>
        <a:off x="1554278" y="364073"/>
        <a:ext cx="9409377" cy="1010205"/>
      </dsp:txXfrm>
    </dsp:sp>
    <dsp:sp modelId="{ED9514DC-A321-4E67-BED7-D109B0BA34F2}">
      <dsp:nvSpPr>
        <dsp:cNvPr id="0" name=""/>
        <dsp:cNvSpPr/>
      </dsp:nvSpPr>
      <dsp:spPr>
        <a:xfrm>
          <a:off x="0" y="1484221"/>
          <a:ext cx="1374278" cy="1374278"/>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4250" r="8" b="9"/>
          <a:stretch/>
        </a:blipFill>
        <a:ln>
          <a:noFill/>
        </a:ln>
        <a:effectLst/>
      </dsp:spPr>
      <dsp:style>
        <a:lnRef idx="0">
          <a:scrgbClr r="0" g="0" b="0"/>
        </a:lnRef>
        <a:fillRef idx="3">
          <a:scrgbClr r="0" g="0" b="0"/>
        </a:fillRef>
        <a:effectRef idx="2">
          <a:scrgbClr r="0" g="0" b="0"/>
        </a:effectRef>
        <a:fontRef idx="minor">
          <a:schemeClr val="lt1"/>
        </a:fontRef>
      </dsp:style>
    </dsp:sp>
    <dsp:sp modelId="{24B74DB8-7905-41E1-9C49-5B1E64C2E34E}">
      <dsp:nvSpPr>
        <dsp:cNvPr id="0" name=""/>
        <dsp:cNvSpPr/>
      </dsp:nvSpPr>
      <dsp:spPr>
        <a:xfrm>
          <a:off x="1554278" y="1484221"/>
          <a:ext cx="9409377" cy="36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Profit and Loss Drivers</a:t>
          </a:r>
        </a:p>
      </dsp:txBody>
      <dsp:txXfrm>
        <a:off x="1554278" y="1484221"/>
        <a:ext cx="9409377" cy="364073"/>
      </dsp:txXfrm>
    </dsp:sp>
    <dsp:sp modelId="{F17E38A0-6F79-4606-B426-CC1CA5BA717C}">
      <dsp:nvSpPr>
        <dsp:cNvPr id="0" name=""/>
        <dsp:cNvSpPr/>
      </dsp:nvSpPr>
      <dsp:spPr>
        <a:xfrm>
          <a:off x="1554278" y="1848294"/>
          <a:ext cx="9409377" cy="101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Identify key factors like product type, discounts, and regional trends impacting profitability.</a:t>
          </a:r>
        </a:p>
      </dsp:txBody>
      <dsp:txXfrm>
        <a:off x="1554278" y="1848294"/>
        <a:ext cx="9409377" cy="1010205"/>
      </dsp:txXfrm>
    </dsp:sp>
    <dsp:sp modelId="{01B1CB73-BDD0-4A60-8263-E4E8D5BD8C1D}">
      <dsp:nvSpPr>
        <dsp:cNvPr id="0" name=""/>
        <dsp:cNvSpPr/>
      </dsp:nvSpPr>
      <dsp:spPr>
        <a:xfrm>
          <a:off x="0" y="2968442"/>
          <a:ext cx="1374278" cy="1374278"/>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4374" r="28875" b="-2"/>
          <a:stretch/>
        </a:blipFill>
        <a:ln>
          <a:noFill/>
        </a:ln>
        <a:effectLst/>
      </dsp:spPr>
      <dsp:style>
        <a:lnRef idx="0">
          <a:scrgbClr r="0" g="0" b="0"/>
        </a:lnRef>
        <a:fillRef idx="3">
          <a:scrgbClr r="0" g="0" b="0"/>
        </a:fillRef>
        <a:effectRef idx="2">
          <a:scrgbClr r="0" g="0" b="0"/>
        </a:effectRef>
        <a:fontRef idx="minor">
          <a:schemeClr val="lt1"/>
        </a:fontRef>
      </dsp:style>
    </dsp:sp>
    <dsp:sp modelId="{472BE729-6FBA-4433-AA8C-3687C009A9D5}">
      <dsp:nvSpPr>
        <dsp:cNvPr id="0" name=""/>
        <dsp:cNvSpPr/>
      </dsp:nvSpPr>
      <dsp:spPr>
        <a:xfrm>
          <a:off x="1554278" y="2968442"/>
          <a:ext cx="9409377" cy="364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Actionable Strategic Insights</a:t>
          </a:r>
        </a:p>
      </dsp:txBody>
      <dsp:txXfrm>
        <a:off x="1554278" y="2968442"/>
        <a:ext cx="9409377" cy="364073"/>
      </dsp:txXfrm>
    </dsp:sp>
    <dsp:sp modelId="{729D0D3F-9ED8-462A-9839-A0B9B545D91C}">
      <dsp:nvSpPr>
        <dsp:cNvPr id="0" name=""/>
        <dsp:cNvSpPr/>
      </dsp:nvSpPr>
      <dsp:spPr>
        <a:xfrm>
          <a:off x="1554278" y="3332515"/>
          <a:ext cx="9409377" cy="1010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Provide insights to optimize discount strategies and product mix for better business outcomes.</a:t>
          </a:r>
        </a:p>
      </dsp:txBody>
      <dsp:txXfrm>
        <a:off x="1554278" y="3332515"/>
        <a:ext cx="9409377" cy="1010205"/>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FB14B2-CD52-9E84-B3E7-49A90F3A72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DAE5F9-C39F-2ECF-0C06-D0122807D4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23FF85-4E34-4546-B772-76DFA4A6051B}" type="datetimeFigureOut">
              <a:rPr lang="en-US" smtClean="0"/>
              <a:t>10/28/2025</a:t>
            </a:fld>
            <a:endParaRPr lang="en-US"/>
          </a:p>
        </p:txBody>
      </p:sp>
      <p:sp>
        <p:nvSpPr>
          <p:cNvPr id="4" name="Footer Placeholder 3">
            <a:extLst>
              <a:ext uri="{FF2B5EF4-FFF2-40B4-BE49-F238E27FC236}">
                <a16:creationId xmlns:a16="http://schemas.microsoft.com/office/drawing/2014/main" id="{D37F3243-F9C0-85BE-2E9C-191F612CFE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CEBE2E3-8654-B63F-B7D6-9549069476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BF7180-4EDD-4E08-9775-7398C11D66ED}" type="slidenum">
              <a:rPr lang="en-US" smtClean="0"/>
              <a:t>‹#›</a:t>
            </a:fld>
            <a:endParaRPr lang="en-US"/>
          </a:p>
        </p:txBody>
      </p:sp>
    </p:spTree>
    <p:extLst>
      <p:ext uri="{BB962C8B-B14F-4D97-AF65-F5344CB8AC3E}">
        <p14:creationId xmlns:p14="http://schemas.microsoft.com/office/powerpoint/2010/main" val="281214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CC398-6116-4BD2-9FAD-9822FDA158BE}" type="datetimeFigureOut">
              <a:rPr lang="en-US" smtClean="0"/>
              <a:t>10/28/2025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FF46E-6B43-41F9-9272-B566D03A251C}" type="slidenum">
              <a:rPr lang="en-US" smtClean="0"/>
              <a:t>‹#›</a:t>
            </a:fld>
            <a:endParaRPr lang="en-US"/>
          </a:p>
        </p:txBody>
      </p:sp>
    </p:spTree>
    <p:extLst>
      <p:ext uri="{BB962C8B-B14F-4D97-AF65-F5344CB8AC3E}">
        <p14:creationId xmlns:p14="http://schemas.microsoft.com/office/powerpoint/2010/main" val="191644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38EFF46E-6B43-41F9-9272-B566D03A251C}" type="slidenum">
              <a:rPr lang="en-US" smtClean="0"/>
              <a:t>1</a:t>
            </a:fld>
            <a:endParaRPr lang="en-US"/>
          </a:p>
        </p:txBody>
      </p:sp>
    </p:spTree>
    <p:extLst>
      <p:ext uri="{BB962C8B-B14F-4D97-AF65-F5344CB8AC3E}">
        <p14:creationId xmlns:p14="http://schemas.microsoft.com/office/powerpoint/2010/main" val="2331184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This presentation outlines the Superstore Sales Analysis Project, which utilizes a dataset sourced from Kaggle containing over 900 records. The primary goal of the project is to explore sales performance across various categories and regions, identify key drivers of profit and loss, and generate actionable insights to optimize discount strategies and product mix. The analysis is conducted using Python, specifically leveraging the Pandas library for data manipulation and visualization. The project follows a structured ETL (Extract, Transform, Load) process to ensure data integrity and meaningful insights.</a:t>
            </a:r>
          </a:p>
        </p:txBody>
      </p:sp>
      <p:sp>
        <p:nvSpPr>
          <p:cNvPr id="4" name="Slide Number Placeholder 3"/>
          <p:cNvSpPr>
            <a:spLocks noGrp="1"/>
          </p:cNvSpPr>
          <p:nvPr>
            <p:ph type="sldNum" sz="quarter" idx="5"/>
          </p:nvPr>
        </p:nvSpPr>
        <p:spPr/>
        <p:txBody>
          <a:bodyPr/>
          <a:lstStyle/>
          <a:p>
            <a:fld id="{38EFF46E-6B43-41F9-9272-B566D03A251C}" type="slidenum">
              <a:rPr lang="en-US" smtClean="0"/>
              <a:t>2</a:t>
            </a:fld>
            <a:endParaRPr lang="en-US"/>
          </a:p>
        </p:txBody>
      </p:sp>
    </p:spTree>
    <p:extLst>
      <p:ext uri="{BB962C8B-B14F-4D97-AF65-F5344CB8AC3E}">
        <p14:creationId xmlns:p14="http://schemas.microsoft.com/office/powerpoint/2010/main" val="3091317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objectives of the Superstore Sales Analysis Project are threefold. First, the project aims to analyze sales performance across different product categories and geographical regions to understand where the business is thriving and where improvements are needed. Second, it seeks to identify the key factors that drive profit and loss, including product types, discount levels, and regional sales trends. Third, the project intends to provide actionable insights that can inform strategic decisions related to discount strategies and product mix optimization. These goals are designed to enhance overall business performance and profitability.</a:t>
            </a:r>
          </a:p>
        </p:txBody>
      </p:sp>
      <p:sp>
        <p:nvSpPr>
          <p:cNvPr id="4" name="Slide Number Placeholder 3"/>
          <p:cNvSpPr>
            <a:spLocks noGrp="1"/>
          </p:cNvSpPr>
          <p:nvPr>
            <p:ph type="sldNum" sz="quarter" idx="5"/>
          </p:nvPr>
        </p:nvSpPr>
        <p:spPr/>
        <p:txBody>
          <a:bodyPr/>
          <a:lstStyle/>
          <a:p>
            <a:fld id="{38EFF46E-6B43-41F9-9272-B566D03A251C}" type="slidenum">
              <a:rPr lang="en-US" smtClean="0"/>
              <a:t>3</a:t>
            </a:fld>
            <a:endParaRPr lang="en-US"/>
          </a:p>
        </p:txBody>
      </p:sp>
    </p:spTree>
    <p:extLst>
      <p:ext uri="{BB962C8B-B14F-4D97-AF65-F5344CB8AC3E}">
        <p14:creationId xmlns:p14="http://schemas.microsoft.com/office/powerpoint/2010/main" val="4261738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ETL process for the Superstore Sales Analysis Project begins with the extraction of the dataset from Kaggle, which contains approximately 900 records. During the transformation phase, missing values are cleaned, column names are standardized for consistency, and date fields are converted to proper datetime formats to facilitate time-based analysis. Additionally, calculated fields such as Profit Margin and Discount Flag are created to enrich the dataset. Finally, the transformed data is loaded into Python using the Pandas library, where it is ready for further analysis and visualization. This structured ETL process ensures that the data is accurate, consistent, and suitable for generating meaningful insights.</a:t>
            </a:r>
          </a:p>
        </p:txBody>
      </p:sp>
      <p:sp>
        <p:nvSpPr>
          <p:cNvPr id="4" name="Slide Number Placeholder 3"/>
          <p:cNvSpPr>
            <a:spLocks noGrp="1"/>
          </p:cNvSpPr>
          <p:nvPr>
            <p:ph type="sldNum" sz="quarter" idx="5"/>
          </p:nvPr>
        </p:nvSpPr>
        <p:spPr/>
        <p:txBody>
          <a:bodyPr/>
          <a:lstStyle/>
          <a:p>
            <a:fld id="{38EFF46E-6B43-41F9-9272-B566D03A251C}" type="slidenum">
              <a:rPr lang="en-US" smtClean="0"/>
              <a:t>4</a:t>
            </a:fld>
            <a:endParaRPr lang="en-US"/>
          </a:p>
        </p:txBody>
      </p:sp>
    </p:spTree>
    <p:extLst>
      <p:ext uri="{BB962C8B-B14F-4D97-AF65-F5344CB8AC3E}">
        <p14:creationId xmlns:p14="http://schemas.microsoft.com/office/powerpoint/2010/main" val="3796031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analysis of the Superstore dataset yields several important insights. Technology emerges as the top category by profit, while Furniture shows comparatively lower profitability. The effect of discounts is significant; high discount levels often correlate with reduced profit margins, indicating a need for strategic discounting. Regional trends reveal that the West region has the highest sales volume, but profitability varies across sub-categories, suggesting that regional preferences and product performance should be considered in strategy development. Additionally, certain products consistently generate negative profit when discounted, highlighting the importance of evaluating discount impact on a per-product basis. These insights can guide data-driven decision-making to improve business outcomes.</a:t>
            </a:r>
          </a:p>
        </p:txBody>
      </p:sp>
      <p:sp>
        <p:nvSpPr>
          <p:cNvPr id="4" name="Slide Number Placeholder 3"/>
          <p:cNvSpPr>
            <a:spLocks noGrp="1"/>
          </p:cNvSpPr>
          <p:nvPr>
            <p:ph type="sldNum" sz="quarter" idx="5"/>
          </p:nvPr>
        </p:nvSpPr>
        <p:spPr/>
        <p:txBody>
          <a:bodyPr/>
          <a:lstStyle/>
          <a:p>
            <a:fld id="{38EFF46E-6B43-41F9-9272-B566D03A251C}" type="slidenum">
              <a:rPr lang="en-US" smtClean="0"/>
              <a:t>5</a:t>
            </a:fld>
            <a:endParaRPr lang="en-US"/>
          </a:p>
        </p:txBody>
      </p:sp>
    </p:spTree>
    <p:extLst>
      <p:ext uri="{BB962C8B-B14F-4D97-AF65-F5344CB8AC3E}">
        <p14:creationId xmlns:p14="http://schemas.microsoft.com/office/powerpoint/2010/main" val="2136302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42EFA-6BE5-AF9C-C5D4-CBECAA3BCF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1CF8AF-1FB4-475A-3015-94B9B25671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E55B61-202A-A5E7-D7D6-281645B52E6E}"/>
              </a:ext>
            </a:extLst>
          </p:cNvPr>
          <p:cNvSpPr>
            <a:spLocks noGrp="1"/>
          </p:cNvSpPr>
          <p:nvPr>
            <p:ph type="body" idx="1"/>
          </p:nvPr>
        </p:nvSpPr>
        <p:spPr/>
        <p:txBody>
          <a:bodyPr/>
          <a:lstStyle/>
          <a:p>
            <a:r>
              <a:rPr lang="en-US"/>
              <a:t>
The analysis of the Superstore dataset yields several important insights. Technology emerges as the top category by profit, while Furniture shows comparatively lower profitability. The effect of discounts is significant; high discount levels often correlate with reduced profit margins, indicating a need for strategic discounting. Regional trends reveal that the West region has the highest sales volume, but profitability varies across sub-categories, suggesting that regional preferences and product performance should be considered in strategy development. Additionally, certain products consistently generate negative profit when discounted, highlighting the importance of evaluating discount impact on a per-product basis. These insights can guide data-driven decision-making to improve business outcomes.</a:t>
            </a:r>
          </a:p>
        </p:txBody>
      </p:sp>
      <p:sp>
        <p:nvSpPr>
          <p:cNvPr id="4" name="Slide Number Placeholder 3">
            <a:extLst>
              <a:ext uri="{FF2B5EF4-FFF2-40B4-BE49-F238E27FC236}">
                <a16:creationId xmlns:a16="http://schemas.microsoft.com/office/drawing/2014/main" id="{877E974C-F85A-0EAE-DBAF-2631B87AD24A}"/>
              </a:ext>
            </a:extLst>
          </p:cNvPr>
          <p:cNvSpPr>
            <a:spLocks noGrp="1"/>
          </p:cNvSpPr>
          <p:nvPr>
            <p:ph type="sldNum" sz="quarter" idx="5"/>
          </p:nvPr>
        </p:nvSpPr>
        <p:spPr/>
        <p:txBody>
          <a:bodyPr/>
          <a:lstStyle/>
          <a:p>
            <a:fld id="{38EFF46E-6B43-41F9-9272-B566D03A251C}" type="slidenum">
              <a:rPr lang="en-US" smtClean="0"/>
              <a:t>6</a:t>
            </a:fld>
            <a:endParaRPr lang="en-US"/>
          </a:p>
        </p:txBody>
      </p:sp>
    </p:spTree>
    <p:extLst>
      <p:ext uri="{BB962C8B-B14F-4D97-AF65-F5344CB8AC3E}">
        <p14:creationId xmlns:p14="http://schemas.microsoft.com/office/powerpoint/2010/main" val="1047485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5C088-69CA-1BE7-547F-648C751B60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1746A-BDB4-66C5-714B-883D2DEC8B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8AB475-FFC8-CC45-FE57-359075774D26}"/>
              </a:ext>
            </a:extLst>
          </p:cNvPr>
          <p:cNvSpPr>
            <a:spLocks noGrp="1"/>
          </p:cNvSpPr>
          <p:nvPr>
            <p:ph type="body" idx="1"/>
          </p:nvPr>
        </p:nvSpPr>
        <p:spPr/>
        <p:txBody>
          <a:bodyPr/>
          <a:lstStyle/>
          <a:p>
            <a:r>
              <a:rPr lang="en-US"/>
              <a:t>
The analysis of the Superstore dataset yields several important insights. Technology emerges as the top category by profit, while Furniture shows comparatively lower profitability. The effect of discounts is significant; high discount levels often correlate with reduced profit margins, indicating a need for strategic discounting. Regional trends reveal that the West region has the highest sales volume, but profitability varies across sub-categories, suggesting that regional preferences and product performance should be considered in strategy development. Additionally, certain products consistently generate negative profit when discounted, highlighting the importance of evaluating discount impact on a per-product basis. These insights can guide data-driven decision-making to improve business outcomes.</a:t>
            </a:r>
          </a:p>
        </p:txBody>
      </p:sp>
      <p:sp>
        <p:nvSpPr>
          <p:cNvPr id="4" name="Slide Number Placeholder 3">
            <a:extLst>
              <a:ext uri="{FF2B5EF4-FFF2-40B4-BE49-F238E27FC236}">
                <a16:creationId xmlns:a16="http://schemas.microsoft.com/office/drawing/2014/main" id="{AA736D37-50CB-A09F-0764-4ED6011EBEA0}"/>
              </a:ext>
            </a:extLst>
          </p:cNvPr>
          <p:cNvSpPr>
            <a:spLocks noGrp="1"/>
          </p:cNvSpPr>
          <p:nvPr>
            <p:ph type="sldNum" sz="quarter" idx="5"/>
          </p:nvPr>
        </p:nvSpPr>
        <p:spPr/>
        <p:txBody>
          <a:bodyPr/>
          <a:lstStyle/>
          <a:p>
            <a:fld id="{38EFF46E-6B43-41F9-9272-B566D03A251C}" type="slidenum">
              <a:rPr lang="en-US" smtClean="0"/>
              <a:t>6</a:t>
            </a:fld>
            <a:endParaRPr lang="en-US"/>
          </a:p>
        </p:txBody>
      </p:sp>
    </p:spTree>
    <p:extLst>
      <p:ext uri="{BB962C8B-B14F-4D97-AF65-F5344CB8AC3E}">
        <p14:creationId xmlns:p14="http://schemas.microsoft.com/office/powerpoint/2010/main" val="131927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6" y="685800"/>
            <a:ext cx="10055354" cy="4007406"/>
          </a:xfrm>
        </p:spPr>
        <p:txBody>
          <a:bodyPr vert="horz" lIns="91440" tIns="45720" rIns="91440" bIns="45720" rtlCol="0" anchor="t">
            <a:noAutofit/>
          </a:bodyPr>
          <a:lstStyle>
            <a:lvl1pPr>
              <a:defRPr lang="en-US" sz="9000" dirty="0">
                <a:solidFill>
                  <a:schemeClr val="bg2"/>
                </a:solidFill>
              </a:defRPr>
            </a:lvl1pPr>
          </a:lstStyle>
          <a:p>
            <a:pPr lvl="0"/>
            <a:r>
              <a:rPr lang="en-US" dirty="0"/>
              <a:t>Click to edit Master title style</a:t>
            </a:r>
          </a:p>
        </p:txBody>
      </p:sp>
      <p:sp>
        <p:nvSpPr>
          <p:cNvPr id="14" name="Subtitle 2">
            <a:extLst>
              <a:ext uri="{FF2B5EF4-FFF2-40B4-BE49-F238E27FC236}">
                <a16:creationId xmlns:a16="http://schemas.microsoft.com/office/drawing/2014/main" id="{29A3647E-D38D-4EA6-ADC1-75AA53F8988F}"/>
              </a:ext>
            </a:extLst>
          </p:cNvPr>
          <p:cNvSpPr>
            <a:spLocks noGrp="1"/>
          </p:cNvSpPr>
          <p:nvPr>
            <p:ph type="subTitle" idx="1"/>
          </p:nvPr>
        </p:nvSpPr>
        <p:spPr>
          <a:xfrm>
            <a:off x="609598" y="5427002"/>
            <a:ext cx="9144001" cy="745198"/>
          </a:xfrm>
        </p:spPr>
        <p:txBody>
          <a:bodyPr vert="horz" lIns="91440" tIns="45720" rIns="91440" bIns="45720" rtlCol="0" anchor="t">
            <a:noAutofit/>
          </a:bodyPr>
          <a:lstStyle>
            <a:lvl1pPr>
              <a:defRPr lang="en-US" dirty="0">
                <a:solidFill>
                  <a:schemeClr val="bg2"/>
                </a:solidFill>
              </a:defRPr>
            </a:lvl1pPr>
          </a:lstStyle>
          <a:p>
            <a:pPr lvl="0"/>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noAutofit/>
          </a:bodyPr>
          <a:lstStyle>
            <a:lvl1pPr>
              <a:defRPr>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noAutofit/>
          </a:bodyPr>
          <a:lstStyle>
            <a:lvl1pPr>
              <a:defRPr>
                <a:solidFill>
                  <a:schemeClr val="bg1"/>
                </a:solidFill>
              </a:defRPr>
            </a:lvl1pPr>
          </a:lstStyle>
          <a:p>
            <a:fld id="{77EA5D59-5512-467D-834D-D04827A6AF83}" type="datetime1">
              <a:rPr lang="en-US" smtClean="0"/>
              <a:pPr/>
              <a:t>10/28/2025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sp>
        <p:nvSpPr>
          <p:cNvPr id="7" name="Freeform: Shape 6">
            <a:extLst>
              <a:ext uri="{FF2B5EF4-FFF2-40B4-BE49-F238E27FC236}">
                <a16:creationId xmlns:a16="http://schemas.microsoft.com/office/drawing/2014/main" id="{50459DEE-913E-5261-4E77-AF3657E3AE0B}"/>
              </a:ext>
            </a:extLst>
          </p:cNvPr>
          <p:cNvSpPr/>
          <p:nvPr/>
        </p:nvSpPr>
        <p:spPr>
          <a:xfrm>
            <a:off x="11250895" y="46482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2F9BC4F-9D44-3587-056B-336E1457A6E2}"/>
              </a:ext>
            </a:extLst>
          </p:cNvPr>
          <p:cNvSpPr/>
          <p:nvPr/>
        </p:nvSpPr>
        <p:spPr>
          <a:xfrm>
            <a:off x="685800" y="49986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509D5EC-E7EA-22BC-7C88-C33F509CB5CF}"/>
              </a:ext>
            </a:extLst>
          </p:cNvPr>
          <p:cNvSpPr/>
          <p:nvPr/>
        </p:nvSpPr>
        <p:spPr>
          <a:xfrm>
            <a:off x="10998565" y="47306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98E9758-F942-96A0-231D-A25933E4CA82}"/>
              </a:ext>
            </a:extLst>
          </p:cNvPr>
          <p:cNvSpPr/>
          <p:nvPr/>
        </p:nvSpPr>
        <p:spPr>
          <a:xfrm>
            <a:off x="10976145" y="47306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Tree>
    <p:extLst>
      <p:ext uri="{BB962C8B-B14F-4D97-AF65-F5344CB8AC3E}">
        <p14:creationId xmlns:p14="http://schemas.microsoft.com/office/powerpoint/2010/main" val="366515023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accent4"/>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1C10CD-8205-284F-2921-9485E7A98F0D}"/>
              </a:ext>
            </a:extLst>
          </p:cNvPr>
          <p:cNvSpPr/>
          <p:nvPr/>
        </p:nvSpPr>
        <p:spPr>
          <a:xfrm>
            <a:off x="11250895" y="57912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bg2"/>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775DFD7E-DC78-4573-96D7-845D38E0273E}"/>
              </a:ext>
            </a:extLst>
          </p:cNvPr>
          <p:cNvSpPr/>
          <p:nvPr/>
        </p:nvSpPr>
        <p:spPr>
          <a:xfrm>
            <a:off x="685800" y="61416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bg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FCC10B5-4890-B43F-DE24-5200F4E75EEB}"/>
              </a:ext>
            </a:extLst>
          </p:cNvPr>
          <p:cNvSpPr/>
          <p:nvPr/>
        </p:nvSpPr>
        <p:spPr>
          <a:xfrm>
            <a:off x="10998565" y="58736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bg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D5586E6-D520-6A63-5060-BF06C136BEF5}"/>
              </a:ext>
            </a:extLst>
          </p:cNvPr>
          <p:cNvSpPr/>
          <p:nvPr/>
        </p:nvSpPr>
        <p:spPr>
          <a:xfrm>
            <a:off x="10976145" y="58736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bg2"/>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09600" y="990600"/>
            <a:ext cx="10058400" cy="5029200"/>
          </a:xfrm>
        </p:spPr>
        <p:txBody>
          <a:bodyPr vert="horz" lIns="91440" tIns="45720" rIns="91440" bIns="45720" rtlCol="0" anchor="b">
            <a:noAutofit/>
          </a:bodyPr>
          <a:lstStyle>
            <a:lvl1pPr>
              <a:defRPr lang="en-US" sz="11000" dirty="0">
                <a:solidFill>
                  <a:schemeClr val="bg2"/>
                </a:solidFill>
              </a:defRPr>
            </a:lvl1pPr>
          </a:lstStyle>
          <a:p>
            <a:pPr lvl="0"/>
            <a:r>
              <a:rPr lang="en-US" dirty="0"/>
              <a:t>Section Header</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137388"/>
            <a:ext cx="2805405" cy="365125"/>
          </a:xfrm>
        </p:spPr>
        <p:txBody>
          <a:bodyPr>
            <a:noAutofit/>
          </a:bodyPr>
          <a:lstStyle>
            <a:lvl1pPr>
              <a:defRPr>
                <a:solidFill>
                  <a:schemeClr val="bg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893929" y="137388"/>
            <a:ext cx="2202644" cy="365125"/>
          </a:xfrm>
        </p:spPr>
        <p:txBody>
          <a:bodyPr>
            <a:noAutofit/>
          </a:bodyPr>
          <a:lstStyle>
            <a:lvl1pPr>
              <a:defRPr>
                <a:solidFill>
                  <a:schemeClr val="bg1"/>
                </a:solidFill>
              </a:defRPr>
            </a:lvl1pPr>
          </a:lstStyle>
          <a:p>
            <a:fld id="{76FC08D9-20DE-421C-BE4E-310427BB699B}" type="datetime1">
              <a:rPr lang="en-US" smtClean="0"/>
              <a:pPr/>
              <a:t>10/28/2025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137388"/>
            <a:ext cx="429207" cy="365125"/>
          </a:xfrm>
        </p:spPr>
        <p:txBody>
          <a:bodyPr>
            <a:noAutofit/>
          </a:bodyPr>
          <a:lstStyle>
            <a:lvl1pPr>
              <a:defRPr>
                <a:solidFill>
                  <a:schemeClr val="bg1"/>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14148995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FADE904-3C65-5E48-6B12-22998C2ADF5E}"/>
              </a:ext>
            </a:extLst>
          </p:cNvPr>
          <p:cNvSpPr/>
          <p:nvPr/>
        </p:nvSpPr>
        <p:spPr>
          <a:xfrm>
            <a:off x="11250895" y="2172321"/>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16963C8-87F3-6B42-F30F-1915935FA752}"/>
              </a:ext>
            </a:extLst>
          </p:cNvPr>
          <p:cNvSpPr/>
          <p:nvPr/>
        </p:nvSpPr>
        <p:spPr>
          <a:xfrm>
            <a:off x="685800" y="2522816"/>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F0C119A-1D9E-D43F-8A7E-D24C1B551326}"/>
              </a:ext>
            </a:extLst>
          </p:cNvPr>
          <p:cNvSpPr/>
          <p:nvPr/>
        </p:nvSpPr>
        <p:spPr>
          <a:xfrm>
            <a:off x="10998565" y="2254753"/>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2018CE4-7594-0746-8B7E-8DEC95CB8822}"/>
              </a:ext>
            </a:extLst>
          </p:cNvPr>
          <p:cNvSpPr/>
          <p:nvPr/>
        </p:nvSpPr>
        <p:spPr>
          <a:xfrm>
            <a:off x="10976145" y="2254758"/>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612185" y="685800"/>
            <a:ext cx="9141415" cy="1532788"/>
          </a:xfrm>
        </p:spPr>
        <p:txBody>
          <a:bodyPr anchor="t">
            <a:noAutofit/>
          </a:bodyPr>
          <a:lstStyle>
            <a:lvl1pPr>
              <a:defRPr sz="9000"/>
            </a:lvl1pPr>
          </a:lstStyle>
          <a:p>
            <a:r>
              <a:rPr lang="en-US" dirty="0"/>
              <a:t>Agenda</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12185" y="2958705"/>
            <a:ext cx="9141415" cy="3213494"/>
          </a:xfrm>
        </p:spPr>
        <p:txBody>
          <a:bodyPr anchor="t">
            <a:noAutofit/>
          </a:bodyPr>
          <a:lstStyle>
            <a:lvl1pPr marL="0" indent="0">
              <a:lnSpc>
                <a:spcPct val="150000"/>
              </a:lnSpc>
              <a:buFont typeface="+mj-lt"/>
              <a:buNone/>
              <a:defRPr sz="1800"/>
            </a:lvl1pPr>
            <a:lvl2pPr marL="228600" indent="0">
              <a:lnSpc>
                <a:spcPct val="150000"/>
              </a:lnSpc>
              <a:buFont typeface="+mj-lt"/>
              <a:buNone/>
              <a:defRPr sz="1800"/>
            </a:lvl2pPr>
            <a:lvl3pPr marL="457200" indent="0">
              <a:lnSpc>
                <a:spcPct val="150000"/>
              </a:lnSpc>
              <a:buFont typeface="+mj-lt"/>
              <a:buNone/>
              <a:defRPr sz="1800"/>
            </a:lvl3pPr>
            <a:lvl4pPr marL="685800" indent="0">
              <a:lnSpc>
                <a:spcPct val="150000"/>
              </a:lnSpc>
              <a:buFont typeface="+mj-lt"/>
              <a:buNone/>
              <a:defRPr sz="1800"/>
            </a:lvl4pPr>
            <a:lvl5pPr marL="914400" indent="0">
              <a:lnSpc>
                <a:spcPct val="150000"/>
              </a:lnSpc>
              <a:buFont typeface="+mj-lt"/>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noAutofit/>
          </a:body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noAutofit/>
          </a:bodyPr>
          <a:lstStyle/>
          <a:p>
            <a:fld id="{4F1AC263-88EE-42CC-B640-B12BA856CF71}" type="datetime1">
              <a:rPr lang="en-US" smtClean="0"/>
              <a:t>10/28/2025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68432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6095999" y="685800"/>
            <a:ext cx="5480304" cy="1818050"/>
          </a:xfrm>
        </p:spPr>
        <p:txBody>
          <a:bodyPr anchor="t">
            <a:noAutofit/>
          </a:bodyPr>
          <a:lstStyle>
            <a:lvl1pPr>
              <a:defRPr sz="9000"/>
            </a:lvl1pPr>
          </a:lstStyle>
          <a:p>
            <a:r>
              <a:rPr lang="en-US" dirty="0"/>
              <a:t>Agenda</a:t>
            </a:r>
          </a:p>
        </p:txBody>
      </p:sp>
      <p:sp>
        <p:nvSpPr>
          <p:cNvPr id="11" name="Picture Placeholder 10">
            <a:extLst>
              <a:ext uri="{FF2B5EF4-FFF2-40B4-BE49-F238E27FC236}">
                <a16:creationId xmlns:a16="http://schemas.microsoft.com/office/drawing/2014/main" id="{FAF861DB-D5EF-3FC9-7595-570C8498D757}"/>
              </a:ext>
            </a:extLst>
          </p:cNvPr>
          <p:cNvSpPr>
            <a:spLocks noGrp="1"/>
          </p:cNvSpPr>
          <p:nvPr>
            <p:ph type="pic" sz="quarter" idx="14"/>
          </p:nvPr>
        </p:nvSpPr>
        <p:spPr>
          <a:xfrm>
            <a:off x="0" y="0"/>
            <a:ext cx="5477256" cy="6858000"/>
          </a:xfrm>
          <a:blipFill>
            <a:blip r:embed="rId2">
              <a:alphaModFix amt="60000"/>
            </a:blip>
            <a:stretch>
              <a:fillRect/>
            </a:stretch>
          </a:blipFill>
        </p:spPr>
        <p:txBody>
          <a:bodyPr/>
          <a:lstStyle/>
          <a:p>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096000" y="3189770"/>
            <a:ext cx="5480304" cy="2982429"/>
          </a:xfrm>
        </p:spPr>
        <p:txBody>
          <a:bodyPr anchor="t">
            <a:noAutofit/>
          </a:bodyPr>
          <a:lstStyle>
            <a:lvl1pPr marL="0" indent="0">
              <a:lnSpc>
                <a:spcPct val="150000"/>
              </a:lnSpc>
              <a:buFont typeface="+mj-lt"/>
              <a:buNone/>
              <a:defRPr sz="1800"/>
            </a:lvl1pPr>
            <a:lvl2pPr marL="228600" indent="0">
              <a:lnSpc>
                <a:spcPct val="150000"/>
              </a:lnSpc>
              <a:buFont typeface="+mj-lt"/>
              <a:buNone/>
              <a:defRPr sz="1800"/>
            </a:lvl2pPr>
            <a:lvl3pPr marL="457200" indent="0">
              <a:lnSpc>
                <a:spcPct val="150000"/>
              </a:lnSpc>
              <a:buFont typeface="+mj-lt"/>
              <a:buNone/>
              <a:defRPr sz="1800"/>
            </a:lvl3pPr>
            <a:lvl4pPr marL="685800" indent="0">
              <a:lnSpc>
                <a:spcPct val="150000"/>
              </a:lnSpc>
              <a:buFont typeface="+mj-lt"/>
              <a:buNone/>
              <a:defRPr sz="1800"/>
            </a:lvl4pPr>
            <a:lvl5pPr>
              <a:lnSpc>
                <a:spcPct val="150000"/>
              </a:lnSpc>
              <a:buFont typeface="+mj-lt"/>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6" name="Straight Connector 15">
            <a:extLst>
              <a:ext uri="{FF2B5EF4-FFF2-40B4-BE49-F238E27FC236}">
                <a16:creationId xmlns:a16="http://schemas.microsoft.com/office/drawing/2014/main" id="{79C1A172-F829-D2DE-BDB2-B86E6ACE1886}"/>
              </a:ext>
            </a:extLst>
          </p:cNvPr>
          <p:cNvCxnSpPr>
            <a:cxnSpLocks/>
          </p:cNvCxnSpPr>
          <p:nvPr userDrawn="1"/>
        </p:nvCxnSpPr>
        <p:spPr>
          <a:xfrm>
            <a:off x="6095999" y="2743200"/>
            <a:ext cx="54772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6096000" y="6343955"/>
            <a:ext cx="2985400" cy="365125"/>
          </a:xfrm>
        </p:spPr>
        <p:txBody>
          <a:bodyPr>
            <a:noAutofit/>
          </a:bodyPr>
          <a:lstStyle/>
          <a:p>
            <a:r>
              <a:rPr lang="en-US"/>
              <a:t>Sample Footer Text</a:t>
            </a:r>
            <a:endParaRPr lang="en-US" dirty="0"/>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9535886" y="6343955"/>
            <a:ext cx="1553108" cy="365125"/>
          </a:xfrm>
        </p:spPr>
        <p:txBody>
          <a:bodyPr>
            <a:noAutofit/>
          </a:bodyPr>
          <a:lstStyle/>
          <a:p>
            <a:fld id="{68A32F6A-E7E2-4607-B207-B787B539B854}" type="datetime1">
              <a:rPr lang="en-US" smtClean="0"/>
              <a:t>10/28/2025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387017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1824824"/>
            <a:ext cx="6397753" cy="1527976"/>
          </a:xfrm>
        </p:spPr>
        <p:txBody>
          <a:bodyPr vert="horz" lIns="91440" tIns="45720" rIns="91440" bIns="45720" rtlCol="0" anchor="b">
            <a:noAutofit/>
          </a:bodyPr>
          <a:lstStyle>
            <a:lvl1pPr>
              <a:defRPr lang="en-US" dirty="0"/>
            </a:lvl1pPr>
          </a:lstStyle>
          <a:p>
            <a:pPr lvl="0"/>
            <a:r>
              <a:rPr lang="en-US" dirty="0"/>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12647" y="3505200"/>
            <a:ext cx="4568953" cy="1645198"/>
          </a:xfrm>
        </p:spPr>
        <p:txBody>
          <a:bodyPr vert="horz" lIns="91440" tIns="45720" rIns="91440" bIns="45720" rtlCol="0">
            <a:noAutofit/>
          </a:bodyPr>
          <a:lstStyle>
            <a:lvl1pPr>
              <a:defRPr lang="en-US" sz="1400" dirty="0"/>
            </a:lvl1pPr>
            <a:lvl2pPr>
              <a:defRPr lang="en-US" sz="1400"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9467FC12-63BB-4A63-9424-BFBF8E1D71D9}" type="datetime1">
              <a:rPr lang="en-US" smtClean="0"/>
              <a:t>10/28/2025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
        <p:nvSpPr>
          <p:cNvPr id="9" name="Freeform: Shape 8">
            <a:extLst>
              <a:ext uri="{FF2B5EF4-FFF2-40B4-BE49-F238E27FC236}">
                <a16:creationId xmlns:a16="http://schemas.microsoft.com/office/drawing/2014/main" id="{889251BE-373D-9B13-B9E2-73DFEBE40118}"/>
              </a:ext>
            </a:extLst>
          </p:cNvPr>
          <p:cNvSpPr/>
          <p:nvPr/>
        </p:nvSpPr>
        <p:spPr>
          <a:xfrm>
            <a:off x="11250895" y="57912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698E032-CDEE-AA9B-44A7-CE5EBB6948C0}"/>
              </a:ext>
            </a:extLst>
          </p:cNvPr>
          <p:cNvSpPr/>
          <p:nvPr/>
        </p:nvSpPr>
        <p:spPr>
          <a:xfrm>
            <a:off x="685800" y="61416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CC778913-9F6C-8FDD-B123-16048004EC56}"/>
              </a:ext>
            </a:extLst>
          </p:cNvPr>
          <p:cNvSpPr/>
          <p:nvPr/>
        </p:nvSpPr>
        <p:spPr>
          <a:xfrm>
            <a:off x="10998565" y="58736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6283179-133D-0E64-C08A-4D59C8B2F9DB}"/>
              </a:ext>
            </a:extLst>
          </p:cNvPr>
          <p:cNvSpPr/>
          <p:nvPr/>
        </p:nvSpPr>
        <p:spPr>
          <a:xfrm>
            <a:off x="10976145" y="58736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Tree>
    <p:extLst>
      <p:ext uri="{BB962C8B-B14F-4D97-AF65-F5344CB8AC3E}">
        <p14:creationId xmlns:p14="http://schemas.microsoft.com/office/powerpoint/2010/main" val="15605455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6" y="685800"/>
            <a:ext cx="3654553" cy="3657600"/>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181601" y="685800"/>
            <a:ext cx="4572000" cy="365760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BAA7FA5-AD20-4A92-9D35-3CC6CFA49E64}" type="datetime1">
              <a:rPr lang="en-US" smtClean="0"/>
              <a:t>10/28/2025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sp>
        <p:nvSpPr>
          <p:cNvPr id="9" name="Freeform: Shape 8">
            <a:extLst>
              <a:ext uri="{FF2B5EF4-FFF2-40B4-BE49-F238E27FC236}">
                <a16:creationId xmlns:a16="http://schemas.microsoft.com/office/drawing/2014/main" id="{C662DADE-FB83-6BD4-1D72-E22F0783A67E}"/>
              </a:ext>
            </a:extLst>
          </p:cNvPr>
          <p:cNvSpPr/>
          <p:nvPr/>
        </p:nvSpPr>
        <p:spPr>
          <a:xfrm>
            <a:off x="11254003" y="5410200"/>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tx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7CD6A0-64A5-5058-DFD2-8DD1FAF7BEEB}"/>
              </a:ext>
            </a:extLst>
          </p:cNvPr>
          <p:cNvSpPr/>
          <p:nvPr/>
        </p:nvSpPr>
        <p:spPr>
          <a:xfrm>
            <a:off x="10866791" y="5761884"/>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tx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E8E4321-3109-17F5-C530-4108033F07F5}"/>
              </a:ext>
            </a:extLst>
          </p:cNvPr>
          <p:cNvSpPr/>
          <p:nvPr/>
        </p:nvSpPr>
        <p:spPr>
          <a:xfrm>
            <a:off x="11003886" y="5492382"/>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tx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AAD0450-E765-A0E1-7C56-37246411FDD0}"/>
              </a:ext>
            </a:extLst>
          </p:cNvPr>
          <p:cNvSpPr/>
          <p:nvPr/>
        </p:nvSpPr>
        <p:spPr>
          <a:xfrm>
            <a:off x="10981626" y="5492388"/>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tx2"/>
            </a:solidFill>
            <a:prstDash val="solid"/>
            <a:miter/>
          </a:ln>
        </p:spPr>
        <p:txBody>
          <a:bodyPr rtlCol="0" anchor="ctr"/>
          <a:lstStyle/>
          <a:p>
            <a:endParaRPr lang="en-US"/>
          </a:p>
        </p:txBody>
      </p:sp>
    </p:spTree>
    <p:extLst>
      <p:ext uri="{BB962C8B-B14F-4D97-AF65-F5344CB8AC3E}">
        <p14:creationId xmlns:p14="http://schemas.microsoft.com/office/powerpoint/2010/main" val="3170403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405E2B5C-398A-3F2F-4BCC-FFF94D44632F}"/>
              </a:ext>
            </a:extLst>
          </p:cNvPr>
          <p:cNvSpPr/>
          <p:nvPr/>
        </p:nvSpPr>
        <p:spPr>
          <a:xfrm>
            <a:off x="11250895" y="5407944"/>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2897460-3A7D-EC5C-76B9-2725193E10AF}"/>
              </a:ext>
            </a:extLst>
          </p:cNvPr>
          <p:cNvSpPr/>
          <p:nvPr/>
        </p:nvSpPr>
        <p:spPr>
          <a:xfrm>
            <a:off x="685800" y="5758439"/>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742E741-698E-A2B8-7BD5-9DE89C610C2F}"/>
              </a:ext>
            </a:extLst>
          </p:cNvPr>
          <p:cNvSpPr/>
          <p:nvPr/>
        </p:nvSpPr>
        <p:spPr>
          <a:xfrm>
            <a:off x="10998565" y="5490376"/>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A04551B-2E70-1734-DA15-F26ABEC9D9D0}"/>
              </a:ext>
            </a:extLst>
          </p:cNvPr>
          <p:cNvSpPr/>
          <p:nvPr/>
        </p:nvSpPr>
        <p:spPr>
          <a:xfrm>
            <a:off x="10976145" y="5490381"/>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685800"/>
            <a:ext cx="3654553" cy="4083580"/>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181600" y="685800"/>
            <a:ext cx="6045390" cy="4083579"/>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02AB700-8552-46A0-B700-5DA0068ADBFC}" type="datetime1">
              <a:rPr lang="en-US" smtClean="0"/>
              <a:t>10/28/2025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38046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C85B71F7-9EDC-DB6C-D713-7ACE3A2EADC0}"/>
              </a:ext>
            </a:extLst>
          </p:cNvPr>
          <p:cNvSpPr/>
          <p:nvPr/>
        </p:nvSpPr>
        <p:spPr>
          <a:xfrm>
            <a:off x="968457" y="5410200"/>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tx2"/>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5842DDA-AD76-0064-2B85-CB145F4CE540}"/>
              </a:ext>
            </a:extLst>
          </p:cNvPr>
          <p:cNvSpPr/>
          <p:nvPr/>
        </p:nvSpPr>
        <p:spPr>
          <a:xfrm>
            <a:off x="581245" y="5761884"/>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tx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5E58AC6-620E-20FA-E8F5-375DA2977A43}"/>
              </a:ext>
            </a:extLst>
          </p:cNvPr>
          <p:cNvSpPr/>
          <p:nvPr/>
        </p:nvSpPr>
        <p:spPr>
          <a:xfrm>
            <a:off x="718340" y="5492382"/>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tx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EA14E2E-5098-2800-A72C-138A5840365C}"/>
              </a:ext>
            </a:extLst>
          </p:cNvPr>
          <p:cNvSpPr/>
          <p:nvPr/>
        </p:nvSpPr>
        <p:spPr>
          <a:xfrm>
            <a:off x="696080" y="5492388"/>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tx2"/>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677" y="685800"/>
            <a:ext cx="3652523" cy="4102460"/>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181600" y="685800"/>
            <a:ext cx="6394703" cy="5455003"/>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A892AD61-D199-4B74-B80B-2001400510FA}" type="datetime1">
              <a:rPr lang="en-US" smtClean="0"/>
              <a:t>10/28/2025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956241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94DE839-4377-D8CF-B2A4-D0C3E0F49821}"/>
              </a:ext>
            </a:extLst>
          </p:cNvPr>
          <p:cNvSpPr/>
          <p:nvPr/>
        </p:nvSpPr>
        <p:spPr>
          <a:xfrm>
            <a:off x="968457" y="5410200"/>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tx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5E5478-C025-8AD6-B7FE-E95C356E887C}"/>
              </a:ext>
            </a:extLst>
          </p:cNvPr>
          <p:cNvSpPr/>
          <p:nvPr/>
        </p:nvSpPr>
        <p:spPr>
          <a:xfrm>
            <a:off x="581245" y="5761884"/>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tx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0EF54C8-1B9C-18F9-4647-D96F1A37BC05}"/>
              </a:ext>
            </a:extLst>
          </p:cNvPr>
          <p:cNvSpPr/>
          <p:nvPr/>
        </p:nvSpPr>
        <p:spPr>
          <a:xfrm>
            <a:off x="718340" y="5492382"/>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tx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C1B42D9-101B-9822-0BAF-F80E962BB4CD}"/>
              </a:ext>
            </a:extLst>
          </p:cNvPr>
          <p:cNvSpPr/>
          <p:nvPr/>
        </p:nvSpPr>
        <p:spPr>
          <a:xfrm>
            <a:off x="696080" y="5492388"/>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tx2"/>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6" y="685800"/>
            <a:ext cx="3654554" cy="4550251"/>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181600" y="685800"/>
            <a:ext cx="6394703" cy="5464016"/>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D00D9374-B0AF-43C5-90A8-C409C7D54B55}" type="datetime1">
              <a:rPr lang="en-US" smtClean="0"/>
              <a:t>10/28/2025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583167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Picture">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AC2E340-F7F3-5093-0E0A-41015057E720}"/>
              </a:ext>
            </a:extLst>
          </p:cNvPr>
          <p:cNvCxnSpPr/>
          <p:nvPr userDrawn="1"/>
        </p:nvCxnSpPr>
        <p:spPr>
          <a:xfrm>
            <a:off x="5191026" y="2362200"/>
            <a:ext cx="63916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191026" y="685807"/>
            <a:ext cx="6391374" cy="1372001"/>
          </a:xfrm>
        </p:spPr>
        <p:txBody>
          <a:bodyPr anchor="b">
            <a:noAutofit/>
          </a:bodyPr>
          <a:lstStyle>
            <a:lvl1pPr>
              <a:defRPr>
                <a:solidFill>
                  <a:schemeClr val="tx2"/>
                </a:solidFill>
              </a:defRPr>
            </a:lvl1pPr>
          </a:lstStyle>
          <a:p>
            <a:r>
              <a:rPr lang="en-US" dirty="0"/>
              <a:t>Click to edit Master title style</a:t>
            </a:r>
          </a:p>
        </p:txBody>
      </p:sp>
      <p:sp>
        <p:nvSpPr>
          <p:cNvPr id="14" name="Picture Placeholder 13">
            <a:extLst>
              <a:ext uri="{FF2B5EF4-FFF2-40B4-BE49-F238E27FC236}">
                <a16:creationId xmlns:a16="http://schemas.microsoft.com/office/drawing/2014/main" id="{0F6718FE-EF5C-5023-A98D-91BFEF2C0337}"/>
              </a:ext>
            </a:extLst>
          </p:cNvPr>
          <p:cNvSpPr>
            <a:spLocks noGrp="1"/>
          </p:cNvSpPr>
          <p:nvPr>
            <p:ph type="pic" sz="quarter" idx="13" hasCustomPrompt="1"/>
          </p:nvPr>
        </p:nvSpPr>
        <p:spPr>
          <a:xfrm>
            <a:off x="0" y="1"/>
            <a:ext cx="4560454" cy="6858000"/>
          </a:xfrm>
          <a:custGeom>
            <a:avLst/>
            <a:gdLst>
              <a:gd name="connsiteX0" fmla="*/ 0 w 4560454"/>
              <a:gd name="connsiteY0" fmla="*/ 0 h 6858000"/>
              <a:gd name="connsiteX1" fmla="*/ 4560454 w 4560454"/>
              <a:gd name="connsiteY1" fmla="*/ 0 h 6858000"/>
              <a:gd name="connsiteX2" fmla="*/ 4560454 w 4560454"/>
              <a:gd name="connsiteY2" fmla="*/ 6858000 h 6858000"/>
              <a:gd name="connsiteX3" fmla="*/ 0 w 45604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0454" h="6858000">
                <a:moveTo>
                  <a:pt x="0" y="0"/>
                </a:moveTo>
                <a:lnTo>
                  <a:pt x="4560454" y="0"/>
                </a:lnTo>
                <a:lnTo>
                  <a:pt x="4560454"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180729" y="2743204"/>
            <a:ext cx="6395573" cy="3428989"/>
          </a:xfrm>
        </p:spPr>
        <p:txBody>
          <a:bodyPr>
            <a:noAutofit/>
          </a:bodyPr>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5191026" y="6343825"/>
            <a:ext cx="3364903" cy="365125"/>
          </a:xfrm>
        </p:spPr>
        <p:txBody>
          <a:bodyPr>
            <a:noAutofit/>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9030713" y="6343955"/>
            <a:ext cx="2060808" cy="365125"/>
          </a:xfrm>
        </p:spPr>
        <p:txBody>
          <a:bodyPr>
            <a:noAutofit/>
          </a:bodyPr>
          <a:lstStyle>
            <a:lvl1pPr>
              <a:defRPr>
                <a:solidFill>
                  <a:schemeClr val="tx1"/>
                </a:solidFill>
              </a:defRPr>
            </a:lvl1pPr>
          </a:lstStyle>
          <a:p>
            <a:fld id="{9CBB6888-43ED-4D3A-B8DA-89EF29644561}" type="datetime1">
              <a:rPr lang="en-US" smtClean="0"/>
              <a:pPr/>
              <a:t>10/28/2025</a:t>
            </a:fld>
            <a:endParaRPr lang="en-US" dirty="0"/>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a:xfrm>
            <a:off x="11147096" y="6343955"/>
            <a:ext cx="429207" cy="365125"/>
          </a:xfrm>
        </p:spPr>
        <p:txBody>
          <a:bodyPr>
            <a:noAutofit/>
          </a:bodyPr>
          <a:lstStyle>
            <a:lvl1pPr>
              <a:defRPr>
                <a:solidFill>
                  <a:schemeClr val="tx1"/>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560893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881EABF-B6BB-1FBF-962C-A6A6C8C2418A}"/>
              </a:ext>
            </a:extLst>
          </p:cNvPr>
          <p:cNvCxnSpPr/>
          <p:nvPr userDrawn="1"/>
        </p:nvCxnSpPr>
        <p:spPr>
          <a:xfrm>
            <a:off x="612647" y="2359152"/>
            <a:ext cx="6336792"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4"/>
            <a:ext cx="6391374" cy="1371996"/>
          </a:xfrm>
        </p:spPr>
        <p:txBody>
          <a:bodyPr anchor="b">
            <a:noAutofit/>
          </a:body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773" y="2742645"/>
            <a:ext cx="6391247" cy="3429551"/>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612774" y="6346865"/>
            <a:ext cx="2805405" cy="365125"/>
          </a:xfrm>
        </p:spPr>
        <p:txBody>
          <a:bodyPr>
            <a:noAutofit/>
          </a:bodyPr>
          <a:lstStyle/>
          <a:p>
            <a:r>
              <a:rPr lang="en-US"/>
              <a:t>Sample Footer Text</a:t>
            </a:r>
            <a:endParaRPr lang="en-US" dirty="0"/>
          </a:p>
        </p:txBody>
      </p:sp>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4886895" y="6346865"/>
            <a:ext cx="1607270" cy="365125"/>
          </a:xfrm>
        </p:spPr>
        <p:txBody>
          <a:bodyPr>
            <a:noAutofit/>
          </a:bodyPr>
          <a:lstStyle/>
          <a:p>
            <a:fld id="{27C7479B-2077-4468-85E0-F9294B46DEAE}" type="datetime1">
              <a:rPr lang="en-US" smtClean="0"/>
              <a:t>10/28/2025</a:t>
            </a:fld>
            <a:endParaRPr lang="en-US" dirty="0"/>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530932" y="6346865"/>
            <a:ext cx="429207" cy="365125"/>
          </a:xfrm>
        </p:spPr>
        <p:txBody>
          <a:bodyPr>
            <a:noAutofit/>
          </a:bodyPr>
          <a:lstStyle/>
          <a:p>
            <a:fld id="{AEAA3239-9EA4-4A65-A281-97F994456D9F}" type="slidenum">
              <a:rPr lang="en-US" smtClean="0"/>
              <a:t>‹#›</a:t>
            </a:fld>
            <a:endParaRPr lang="en-US" dirty="0"/>
          </a:p>
        </p:txBody>
      </p:sp>
      <p:sp>
        <p:nvSpPr>
          <p:cNvPr id="4" name="Picture Placeholder 13">
            <a:extLst>
              <a:ext uri="{FF2B5EF4-FFF2-40B4-BE49-F238E27FC236}">
                <a16:creationId xmlns:a16="http://schemas.microsoft.com/office/drawing/2014/main" id="{35EC8126-6431-465A-8AC3-0118DD8825B5}"/>
              </a:ext>
            </a:extLst>
          </p:cNvPr>
          <p:cNvSpPr>
            <a:spLocks noGrp="1"/>
          </p:cNvSpPr>
          <p:nvPr>
            <p:ph type="pic" sz="quarter" idx="13" hasCustomPrompt="1"/>
          </p:nvPr>
        </p:nvSpPr>
        <p:spPr>
          <a:xfrm>
            <a:off x="7631546" y="1"/>
            <a:ext cx="4560454" cy="6858000"/>
          </a:xfrm>
          <a:custGeom>
            <a:avLst/>
            <a:gdLst>
              <a:gd name="connsiteX0" fmla="*/ 0 w 4560454"/>
              <a:gd name="connsiteY0" fmla="*/ 0 h 6858000"/>
              <a:gd name="connsiteX1" fmla="*/ 4560454 w 4560454"/>
              <a:gd name="connsiteY1" fmla="*/ 0 h 6858000"/>
              <a:gd name="connsiteX2" fmla="*/ 4560454 w 4560454"/>
              <a:gd name="connsiteY2" fmla="*/ 6858000 h 6858000"/>
              <a:gd name="connsiteX3" fmla="*/ 0 w 45604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0454" h="6858000">
                <a:moveTo>
                  <a:pt x="0" y="0"/>
                </a:moveTo>
                <a:lnTo>
                  <a:pt x="4560454" y="0"/>
                </a:lnTo>
                <a:lnTo>
                  <a:pt x="4560454" y="6858000"/>
                </a:lnTo>
                <a:lnTo>
                  <a:pt x="0" y="6858000"/>
                </a:lnTo>
                <a:close/>
              </a:path>
            </a:pathLst>
          </a:custGeom>
          <a:blipFill>
            <a:blip r:embed="rId2">
              <a:alphaModFix amt="60000"/>
            </a:blip>
            <a:stretch>
              <a:fillRect/>
            </a:stretch>
          </a:blipFill>
        </p:spPr>
        <p:txBody>
          <a:bodyPr wrap="square">
            <a:noAutofit/>
          </a:bodyPr>
          <a:lstStyle>
            <a:lvl1pPr marL="0" indent="0">
              <a:buNone/>
              <a:defRPr/>
            </a:lvl1pPr>
          </a:lstStyle>
          <a:p>
            <a:r>
              <a:rPr lang="en-US" dirty="0"/>
              <a:t>.</a:t>
            </a:r>
          </a:p>
        </p:txBody>
      </p:sp>
    </p:spTree>
    <p:extLst>
      <p:ext uri="{BB962C8B-B14F-4D97-AF65-F5344CB8AC3E}">
        <p14:creationId xmlns:p14="http://schemas.microsoft.com/office/powerpoint/2010/main" val="349854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85800"/>
            <a:ext cx="10963655" cy="762001"/>
          </a:xfrm>
        </p:spPr>
        <p:txBody>
          <a:bodyPr anchor="b">
            <a:noAutofit/>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7" y="1828800"/>
            <a:ext cx="10963656" cy="4343400"/>
          </a:xfrm>
        </p:spPr>
        <p:txBody>
          <a:bodyPr>
            <a:noAutofit/>
          </a:bodyPr>
          <a:lstStyle>
            <a:lvl1pPr>
              <a:lnSpc>
                <a:spcPct val="100000"/>
              </a:lnSpc>
              <a:defRPr sz="14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B42362D5-E350-46C5-8BB1-F9E806A91933}" type="datetime1">
              <a:rPr lang="en-US" smtClean="0"/>
              <a:t>10/28/2025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564317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18303" y="685800"/>
            <a:ext cx="6858000" cy="1111532"/>
          </a:xfrm>
        </p:spPr>
        <p:txBody>
          <a:bodyPr anchor="b">
            <a:noAutofit/>
          </a:bodyPr>
          <a:lstStyle/>
          <a:p>
            <a:r>
              <a:rPr lang="en-US" dirty="0"/>
              <a:t>Click to edit Master title style</a:t>
            </a:r>
          </a:p>
        </p:txBody>
      </p:sp>
      <p:sp>
        <p:nvSpPr>
          <p:cNvPr id="5" name="Picture Placeholder 10">
            <a:extLst>
              <a:ext uri="{FF2B5EF4-FFF2-40B4-BE49-F238E27FC236}">
                <a16:creationId xmlns:a16="http://schemas.microsoft.com/office/drawing/2014/main" id="{D2B02E8B-EB97-8158-B585-0E0E95CF40CC}"/>
              </a:ext>
            </a:extLst>
          </p:cNvPr>
          <p:cNvSpPr>
            <a:spLocks noGrp="1"/>
          </p:cNvSpPr>
          <p:nvPr>
            <p:ph type="pic" sz="quarter" idx="13" hasCustomPrompt="1"/>
          </p:nvPr>
        </p:nvSpPr>
        <p:spPr>
          <a:xfrm>
            <a:off x="0" y="0"/>
            <a:ext cx="4100267" cy="6858000"/>
          </a:xfrm>
          <a:blipFill>
            <a:blip r:embed="rId2">
              <a:alphaModFix amt="60000"/>
            </a:blip>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718303" y="1965960"/>
            <a:ext cx="6858000" cy="420019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4724397" y="6343954"/>
            <a:ext cx="3422906" cy="365125"/>
          </a:xfrm>
        </p:spPr>
        <p:txBody>
          <a:bodyPr>
            <a:noAutofit/>
          </a:bodyPr>
          <a:lstStyle/>
          <a:p>
            <a:r>
              <a:rPr lang="en-US"/>
              <a:t>Sample Footer Text</a:t>
            </a:r>
            <a:endParaRPr lang="en-US" dirty="0"/>
          </a:p>
        </p:txBody>
      </p:sp>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8945699" y="6343955"/>
            <a:ext cx="2150873" cy="365125"/>
          </a:xfrm>
        </p:spPr>
        <p:txBody>
          <a:bodyPr>
            <a:noAutofit/>
          </a:bodyPr>
          <a:lstStyle/>
          <a:p>
            <a:fld id="{28E9021D-675F-4984-8FE0-04DA4F4E22F1}" type="datetime1">
              <a:rPr lang="en-US" smtClean="0"/>
              <a:t>10/28/2025</a:t>
            </a:fld>
            <a:endParaRPr lang="en-US" dirty="0"/>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962621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0"/>
            <a:ext cx="6858000" cy="1111532"/>
          </a:xfrm>
        </p:spPr>
        <p:txBody>
          <a:bodyPr anchor="b">
            <a:noAutofit/>
          </a:body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7" y="1965960"/>
            <a:ext cx="6858000" cy="420019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6870"/>
            <a:ext cx="2805405" cy="365125"/>
          </a:xfrm>
        </p:spPr>
        <p:txBody>
          <a:bodyPr>
            <a:noAutofit/>
          </a:bodyPr>
          <a:lstStyle/>
          <a:p>
            <a:r>
              <a:rPr lang="en-US"/>
              <a:t>Sample Footer Text</a:t>
            </a:r>
            <a:endParaRPr lang="en-US" dirty="0"/>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4115853" y="6346870"/>
            <a:ext cx="2925587" cy="365125"/>
          </a:xfrm>
        </p:spPr>
        <p:txBody>
          <a:bodyPr>
            <a:noAutofit/>
          </a:bodyPr>
          <a:lstStyle/>
          <a:p>
            <a:fld id="{A7F72289-EB8A-47CA-A283-A769C9E761BF}" type="datetime1">
              <a:rPr lang="en-US" smtClean="0"/>
              <a:t>10/28/2025</a:t>
            </a:fld>
            <a:endParaRPr lang="en-US" dirty="0"/>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346870"/>
            <a:ext cx="429207" cy="365125"/>
          </a:xfrm>
        </p:spPr>
        <p:txBody>
          <a:bodyPr>
            <a:noAutofit/>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91732" y="0"/>
            <a:ext cx="4100267" cy="6858000"/>
          </a:xfrm>
          <a:blipFill>
            <a:blip r:embed="rId2">
              <a:alphaModFix amt="60000"/>
            </a:blip>
            <a:stretch>
              <a:fillRect/>
            </a:stretch>
          </a:blipFill>
        </p:spPr>
        <p:txBody>
          <a:bodyPr/>
          <a:lstStyle>
            <a:lvl1pPr marL="0" indent="0">
              <a:buNone/>
              <a:defRPr/>
            </a:lvl1pPr>
          </a:lstStyle>
          <a:p>
            <a:r>
              <a:rPr lang="en-US" dirty="0"/>
              <a:t>.</a:t>
            </a:r>
          </a:p>
        </p:txBody>
      </p:sp>
    </p:spTree>
    <p:extLst>
      <p:ext uri="{BB962C8B-B14F-4D97-AF65-F5344CB8AC3E}">
        <p14:creationId xmlns:p14="http://schemas.microsoft.com/office/powerpoint/2010/main" val="2236223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10400" y="685800"/>
            <a:ext cx="4561665" cy="1371264"/>
          </a:xfrm>
        </p:spPr>
        <p:txBody>
          <a:bodyPr anchor="b">
            <a:noAutofit/>
          </a:bodyPr>
          <a:lstStyle>
            <a:lvl1pPr>
              <a:defRPr sz="5400"/>
            </a:lvl1pPr>
          </a:lstStyle>
          <a:p>
            <a:r>
              <a:rPr lang="en-US" dirty="0"/>
              <a:t>Click to edit Master title style</a:t>
            </a:r>
          </a:p>
        </p:txBody>
      </p:sp>
      <p:sp>
        <p:nvSpPr>
          <p:cNvPr id="12" name="Picture Placeholder 11">
            <a:extLst>
              <a:ext uri="{FF2B5EF4-FFF2-40B4-BE49-F238E27FC236}">
                <a16:creationId xmlns:a16="http://schemas.microsoft.com/office/drawing/2014/main" id="{EEEFBBBB-A526-5A93-34B8-A377087586AE}"/>
              </a:ext>
            </a:extLst>
          </p:cNvPr>
          <p:cNvSpPr>
            <a:spLocks noGrp="1"/>
          </p:cNvSpPr>
          <p:nvPr>
            <p:ph type="pic" sz="quarter" idx="15"/>
          </p:nvPr>
        </p:nvSpPr>
        <p:spPr>
          <a:xfrm>
            <a:off x="1" y="0"/>
            <a:ext cx="6390464" cy="6858000"/>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020736" y="2286000"/>
            <a:ext cx="4561665" cy="388620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020736" y="6343955"/>
            <a:ext cx="2105099" cy="365125"/>
          </a:xfrm>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375067" y="6343955"/>
            <a:ext cx="1772029" cy="365125"/>
          </a:xfrm>
        </p:spPr>
        <p:txBody>
          <a:bodyPr>
            <a:noAutofit/>
          </a:bodyPr>
          <a:lstStyle>
            <a:lvl1pPr>
              <a:defRPr>
                <a:solidFill>
                  <a:schemeClr val="tx1"/>
                </a:solidFill>
                <a:effectLst/>
              </a:defRPr>
            </a:lvl1pPr>
          </a:lstStyle>
          <a:p>
            <a:fld id="{74049900-C118-46F7-B9EF-5F7C1F0005B2}" type="datetime1">
              <a:rPr lang="en-US" smtClean="0"/>
              <a:t>10/28/2025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046699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9599" y="685800"/>
            <a:ext cx="4572002" cy="1371264"/>
          </a:xfrm>
        </p:spPr>
        <p:txBody>
          <a:bodyPr anchor="b">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09599" y="2286000"/>
            <a:ext cx="4561666" cy="388620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5">
            <a:extLst>
              <a:ext uri="{FF2B5EF4-FFF2-40B4-BE49-F238E27FC236}">
                <a16:creationId xmlns:a16="http://schemas.microsoft.com/office/drawing/2014/main" id="{3C6055EC-0CB7-A026-AE8C-74A36F768BEB}"/>
              </a:ext>
            </a:extLst>
          </p:cNvPr>
          <p:cNvSpPr>
            <a:spLocks noGrp="1"/>
          </p:cNvSpPr>
          <p:nvPr>
            <p:ph type="ftr" sz="quarter" idx="11"/>
          </p:nvPr>
        </p:nvSpPr>
        <p:spPr>
          <a:xfrm>
            <a:off x="609599" y="6343955"/>
            <a:ext cx="2105099" cy="365125"/>
          </a:xfrm>
        </p:spPr>
        <p:txBody>
          <a:bodyPr>
            <a:noAutofit/>
          </a:bodyPr>
          <a:lstStyle/>
          <a:p>
            <a:r>
              <a:rPr lang="en-US"/>
              <a:t>Sample Footer Text</a:t>
            </a:r>
          </a:p>
        </p:txBody>
      </p:sp>
      <p:sp>
        <p:nvSpPr>
          <p:cNvPr id="13" name="Date Placeholder 4">
            <a:extLst>
              <a:ext uri="{FF2B5EF4-FFF2-40B4-BE49-F238E27FC236}">
                <a16:creationId xmlns:a16="http://schemas.microsoft.com/office/drawing/2014/main" id="{AE86096B-57D4-1243-A86D-1D5E7DC3A755}"/>
              </a:ext>
            </a:extLst>
          </p:cNvPr>
          <p:cNvSpPr>
            <a:spLocks noGrp="1"/>
          </p:cNvSpPr>
          <p:nvPr>
            <p:ph type="dt" sz="half" idx="10"/>
          </p:nvPr>
        </p:nvSpPr>
        <p:spPr>
          <a:xfrm>
            <a:off x="2963930" y="6343955"/>
            <a:ext cx="1772029" cy="365125"/>
          </a:xfrm>
        </p:spPr>
        <p:txBody>
          <a:bodyPr>
            <a:noAutofit/>
          </a:bodyPr>
          <a:lstStyle>
            <a:lvl1pPr>
              <a:defRPr>
                <a:solidFill>
                  <a:schemeClr val="tx1"/>
                </a:solidFill>
                <a:effectLst/>
              </a:defRPr>
            </a:lvl1pPr>
          </a:lstStyle>
          <a:p>
            <a:fld id="{74049900-C118-46F7-B9EF-5F7C1F0005B2}" type="datetime1">
              <a:rPr lang="en-US" smtClean="0"/>
              <a:t>10/28/2025</a:t>
            </a:fld>
            <a:endParaRPr lang="en-US"/>
          </a:p>
        </p:txBody>
      </p:sp>
      <p:sp>
        <p:nvSpPr>
          <p:cNvPr id="15" name="Slide Number Placeholder 6">
            <a:extLst>
              <a:ext uri="{FF2B5EF4-FFF2-40B4-BE49-F238E27FC236}">
                <a16:creationId xmlns:a16="http://schemas.microsoft.com/office/drawing/2014/main" id="{A98A8E55-200E-96B4-1462-6DA457A20CE9}"/>
              </a:ext>
            </a:extLst>
          </p:cNvPr>
          <p:cNvSpPr>
            <a:spLocks noGrp="1"/>
          </p:cNvSpPr>
          <p:nvPr>
            <p:ph type="sldNum" sz="quarter" idx="12"/>
          </p:nvPr>
        </p:nvSpPr>
        <p:spPr>
          <a:xfrm>
            <a:off x="4735959" y="6343955"/>
            <a:ext cx="429207" cy="365125"/>
          </a:xfrm>
        </p:spPr>
        <p:txBody>
          <a:bodyPr>
            <a:noAutofit/>
          </a:bodyPr>
          <a:lstStyle/>
          <a:p>
            <a:fld id="{AEAA3239-9EA4-4A65-A281-97F994456D9F}" type="slidenum">
              <a:rPr lang="en-US" smtClean="0"/>
              <a:t>‹#›</a:t>
            </a:fld>
            <a:endParaRPr lang="en-US"/>
          </a:p>
        </p:txBody>
      </p:sp>
      <p:sp>
        <p:nvSpPr>
          <p:cNvPr id="3" name="Picture Placeholder 11">
            <a:extLst>
              <a:ext uri="{FF2B5EF4-FFF2-40B4-BE49-F238E27FC236}">
                <a16:creationId xmlns:a16="http://schemas.microsoft.com/office/drawing/2014/main" id="{48233842-32AB-C53C-CA20-8101D4E63DC5}"/>
              </a:ext>
            </a:extLst>
          </p:cNvPr>
          <p:cNvSpPr>
            <a:spLocks noGrp="1"/>
          </p:cNvSpPr>
          <p:nvPr>
            <p:ph type="pic" sz="quarter" idx="15"/>
          </p:nvPr>
        </p:nvSpPr>
        <p:spPr>
          <a:xfrm>
            <a:off x="5801536" y="0"/>
            <a:ext cx="6390464" cy="6858000"/>
          </a:xfrm>
          <a:blipFill>
            <a:blip r:embed="rId2">
              <a:alphaModFix amt="60000"/>
            </a:blip>
            <a:stretch>
              <a:fillRect/>
            </a:stretch>
          </a:blipFill>
        </p:spPr>
        <p:txBody>
          <a:bodyPr/>
          <a:lstStyle/>
          <a:p>
            <a:endParaRPr lang="en-US"/>
          </a:p>
        </p:txBody>
      </p:sp>
    </p:spTree>
    <p:extLst>
      <p:ext uri="{BB962C8B-B14F-4D97-AF65-F5344CB8AC3E}">
        <p14:creationId xmlns:p14="http://schemas.microsoft.com/office/powerpoint/2010/main" val="9470453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212664" y="687787"/>
            <a:ext cx="3363259" cy="1993392"/>
          </a:xfrm>
        </p:spPr>
        <p:txBody>
          <a:bodyPr anchor="b">
            <a:noAutofit/>
          </a:bodyPr>
          <a:lstStyle>
            <a:lvl1pPr>
              <a:defRPr sz="54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7584144" cy="6858000"/>
          </a:xfrm>
          <a:blipFill>
            <a:blip r:embed="rId2">
              <a:alphaModFix amt="60000"/>
            </a:blip>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212791" y="2880360"/>
            <a:ext cx="3363259" cy="3274612"/>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8212663" y="6343955"/>
            <a:ext cx="2012061" cy="365125"/>
          </a:xfrm>
        </p:spPr>
        <p:txBody>
          <a:bodyPr>
            <a:noAutofit/>
          </a:bodyPr>
          <a:lstStyle/>
          <a:p>
            <a:r>
              <a:rPr lang="en-US"/>
              <a:t>Sample Footer Text</a:t>
            </a:r>
            <a:endParaRPr lang="en-US" dirty="0"/>
          </a:p>
        </p:txBody>
      </p:sp>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10224724" y="6343955"/>
            <a:ext cx="922372" cy="365125"/>
          </a:xfrm>
        </p:spPr>
        <p:txBody>
          <a:bodyPr>
            <a:noAutofit/>
          </a:bodyPr>
          <a:lstStyle/>
          <a:p>
            <a:fld id="{0B4A3A31-ACEE-4A00-9ED7-D579651BDB0B}" type="datetime1">
              <a:rPr lang="en-US" smtClean="0"/>
              <a:t>10/28/2025</a:t>
            </a:fld>
            <a:endParaRPr lang="en-US" dirty="0"/>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318447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698" y="685800"/>
            <a:ext cx="3364992" cy="1996301"/>
          </a:xfrm>
        </p:spPr>
        <p:txBody>
          <a:bodyPr anchor="b">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5698" y="2880360"/>
            <a:ext cx="3364992" cy="3234856"/>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8">
            <a:extLst>
              <a:ext uri="{FF2B5EF4-FFF2-40B4-BE49-F238E27FC236}">
                <a16:creationId xmlns:a16="http://schemas.microsoft.com/office/drawing/2014/main" id="{C119522C-433C-CA02-AD5B-2ABB39A41622}"/>
              </a:ext>
            </a:extLst>
          </p:cNvPr>
          <p:cNvSpPr>
            <a:spLocks noGrp="1"/>
          </p:cNvSpPr>
          <p:nvPr>
            <p:ph type="ftr" sz="quarter" idx="16"/>
          </p:nvPr>
        </p:nvSpPr>
        <p:spPr>
          <a:xfrm>
            <a:off x="615698" y="6343955"/>
            <a:ext cx="2012061" cy="365125"/>
          </a:xfrm>
        </p:spPr>
        <p:txBody>
          <a:bodyPr>
            <a:noAutofit/>
          </a:bodyPr>
          <a:lstStyle/>
          <a:p>
            <a:r>
              <a:rPr lang="en-US"/>
              <a:t>Sample Footer Text</a:t>
            </a:r>
            <a:endParaRPr lang="en-US" dirty="0"/>
          </a:p>
        </p:txBody>
      </p:sp>
      <p:sp>
        <p:nvSpPr>
          <p:cNvPr id="7" name="Date Placeholder 3">
            <a:extLst>
              <a:ext uri="{FF2B5EF4-FFF2-40B4-BE49-F238E27FC236}">
                <a16:creationId xmlns:a16="http://schemas.microsoft.com/office/drawing/2014/main" id="{E76C67AD-99A1-8DF0-C332-BB3E0C537172}"/>
              </a:ext>
            </a:extLst>
          </p:cNvPr>
          <p:cNvSpPr>
            <a:spLocks noGrp="1"/>
          </p:cNvSpPr>
          <p:nvPr>
            <p:ph type="dt" sz="half" idx="15"/>
          </p:nvPr>
        </p:nvSpPr>
        <p:spPr>
          <a:xfrm>
            <a:off x="2627759" y="6343955"/>
            <a:ext cx="922372" cy="365125"/>
          </a:xfrm>
        </p:spPr>
        <p:txBody>
          <a:bodyPr>
            <a:noAutofit/>
          </a:bodyPr>
          <a:lstStyle/>
          <a:p>
            <a:fld id="{0B4A3A31-ACEE-4A00-9ED7-D579651BDB0B}" type="datetime1">
              <a:rPr lang="en-US" smtClean="0"/>
              <a:t>10/28/2025</a:t>
            </a:fld>
            <a:endParaRPr lang="en-US" dirty="0"/>
          </a:p>
        </p:txBody>
      </p:sp>
      <p:sp>
        <p:nvSpPr>
          <p:cNvPr id="13" name="Slide Number Placeholder 9">
            <a:extLst>
              <a:ext uri="{FF2B5EF4-FFF2-40B4-BE49-F238E27FC236}">
                <a16:creationId xmlns:a16="http://schemas.microsoft.com/office/drawing/2014/main" id="{C8D2CF7B-FF7A-7960-DB96-2B1846DA41A0}"/>
              </a:ext>
            </a:extLst>
          </p:cNvPr>
          <p:cNvSpPr>
            <a:spLocks noGrp="1"/>
          </p:cNvSpPr>
          <p:nvPr>
            <p:ph type="sldNum" sz="quarter" idx="17"/>
          </p:nvPr>
        </p:nvSpPr>
        <p:spPr>
          <a:xfrm>
            <a:off x="3550131" y="6343955"/>
            <a:ext cx="429207" cy="365125"/>
          </a:xfrm>
        </p:spPr>
        <p:txBody>
          <a:bodyPr>
            <a:noAutofit/>
          </a:bodyPr>
          <a:lstStyle/>
          <a:p>
            <a:fld id="{AEAA3239-9EA4-4A65-A281-97F994456D9F}" type="slidenum">
              <a:rPr lang="en-US" smtClean="0"/>
              <a:t>‹#›</a:t>
            </a:fld>
            <a:endParaRPr lang="en-US"/>
          </a:p>
        </p:txBody>
      </p:sp>
      <p:sp>
        <p:nvSpPr>
          <p:cNvPr id="4" name="Picture Placeholder 10">
            <a:extLst>
              <a:ext uri="{FF2B5EF4-FFF2-40B4-BE49-F238E27FC236}">
                <a16:creationId xmlns:a16="http://schemas.microsoft.com/office/drawing/2014/main" id="{B08A763A-F1F9-D459-6C34-397656627599}"/>
              </a:ext>
            </a:extLst>
          </p:cNvPr>
          <p:cNvSpPr>
            <a:spLocks noGrp="1"/>
          </p:cNvSpPr>
          <p:nvPr>
            <p:ph type="pic" sz="quarter" idx="13" hasCustomPrompt="1"/>
          </p:nvPr>
        </p:nvSpPr>
        <p:spPr>
          <a:xfrm>
            <a:off x="4607856" y="0"/>
            <a:ext cx="7584144" cy="6858000"/>
          </a:xfrm>
          <a:blipFill>
            <a:blip r:embed="rId2">
              <a:alphaModFix amt="60000"/>
            </a:blip>
            <a:stretch>
              <a:fillRect/>
            </a:stretch>
          </a:blipFill>
        </p:spPr>
        <p:txBody>
          <a:bodyPr/>
          <a:lstStyle>
            <a:lvl1pPr marL="0" indent="0">
              <a:buNone/>
              <a:defRPr/>
            </a:lvl1pPr>
          </a:lstStyle>
          <a:p>
            <a:r>
              <a:rPr lang="en-US" dirty="0"/>
              <a:t>.</a:t>
            </a:r>
          </a:p>
        </p:txBody>
      </p:sp>
    </p:spTree>
    <p:extLst>
      <p:ext uri="{BB962C8B-B14F-4D97-AF65-F5344CB8AC3E}">
        <p14:creationId xmlns:p14="http://schemas.microsoft.com/office/powerpoint/2010/main" val="21819643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839200" y="685800"/>
            <a:ext cx="2748115" cy="2743200"/>
          </a:xfrm>
          <a:noFill/>
        </p:spPr>
        <p:txBody>
          <a:bodyPr anchor="t">
            <a:noAutofit/>
          </a:bodyPr>
          <a:lstStyle/>
          <a:p>
            <a:r>
              <a:rPr lang="en-US" dirty="0"/>
              <a:t>Click to edit Master title style</a:t>
            </a:r>
          </a:p>
        </p:txBody>
      </p:sp>
      <p:sp>
        <p:nvSpPr>
          <p:cNvPr id="4" name="Picture Placeholder 3">
            <a:extLst>
              <a:ext uri="{FF2B5EF4-FFF2-40B4-BE49-F238E27FC236}">
                <a16:creationId xmlns:a16="http://schemas.microsoft.com/office/drawing/2014/main" id="{5487E718-4223-B4DB-C92A-99E891E642B8}"/>
              </a:ext>
            </a:extLst>
          </p:cNvPr>
          <p:cNvSpPr>
            <a:spLocks noGrp="1"/>
          </p:cNvSpPr>
          <p:nvPr>
            <p:ph type="pic" sz="quarter" idx="15"/>
          </p:nvPr>
        </p:nvSpPr>
        <p:spPr>
          <a:xfrm>
            <a:off x="0" y="0"/>
            <a:ext cx="8229600" cy="6858000"/>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839200" y="3703320"/>
            <a:ext cx="2743201" cy="2476061"/>
          </a:xfrm>
          <a:noFill/>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39200" y="6343955"/>
            <a:ext cx="1404460" cy="365125"/>
          </a:xfrm>
          <a:noFill/>
        </p:spPr>
        <p:txBody>
          <a:bodyPr>
            <a:noAutofit/>
          </a:bodyPr>
          <a:lstStyle/>
          <a:p>
            <a:r>
              <a:rPr lang="en-US"/>
              <a:t>Sample Footer Text</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292522" y="6343955"/>
            <a:ext cx="854573" cy="365125"/>
          </a:xfrm>
          <a:noFill/>
        </p:spPr>
        <p:txBody>
          <a:bodyPr>
            <a:noAutofit/>
          </a:bodyPr>
          <a:lstStyle>
            <a:lvl1pPr>
              <a:defRPr>
                <a:solidFill>
                  <a:schemeClr val="tx1"/>
                </a:solidFill>
                <a:effectLst/>
              </a:defRPr>
            </a:lvl1pPr>
          </a:lstStyle>
          <a:p>
            <a:fld id="{FAD7B7F7-7F90-4F0B-A996-5443656EFF4A}" type="datetime1">
              <a:rPr lang="en-US" smtClean="0"/>
              <a:t>10/28/2025</a:t>
            </a:fld>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noFill/>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1695498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697" y="685800"/>
            <a:ext cx="2748114" cy="2743200"/>
          </a:xfrm>
        </p:spPr>
        <p:txBody>
          <a:bodyPr anchor="t">
            <a:noAutofit/>
          </a:bodyPr>
          <a:lstStyle/>
          <a:p>
            <a:r>
              <a:rPr lang="en-US" dirty="0"/>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616691" y="3703320"/>
            <a:ext cx="2743200" cy="2476061"/>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5">
            <a:extLst>
              <a:ext uri="{FF2B5EF4-FFF2-40B4-BE49-F238E27FC236}">
                <a16:creationId xmlns:a16="http://schemas.microsoft.com/office/drawing/2014/main" id="{644F6AEF-CB45-AC6F-F205-7AB277670F4E}"/>
              </a:ext>
            </a:extLst>
          </p:cNvPr>
          <p:cNvSpPr>
            <a:spLocks noGrp="1"/>
          </p:cNvSpPr>
          <p:nvPr>
            <p:ph type="ftr" sz="quarter" idx="11"/>
          </p:nvPr>
        </p:nvSpPr>
        <p:spPr>
          <a:xfrm>
            <a:off x="615697" y="6343955"/>
            <a:ext cx="1404460" cy="365125"/>
          </a:xfrm>
        </p:spPr>
        <p:txBody>
          <a:bodyPr>
            <a:noAutofit/>
          </a:bodyPr>
          <a:lstStyle/>
          <a:p>
            <a:r>
              <a:rPr lang="en-US"/>
              <a:t>Sample Footer Text</a:t>
            </a:r>
            <a:endParaRPr lang="en-US" dirty="0"/>
          </a:p>
        </p:txBody>
      </p:sp>
      <p:sp>
        <p:nvSpPr>
          <p:cNvPr id="14" name="Date Placeholder 4">
            <a:extLst>
              <a:ext uri="{FF2B5EF4-FFF2-40B4-BE49-F238E27FC236}">
                <a16:creationId xmlns:a16="http://schemas.microsoft.com/office/drawing/2014/main" id="{980DDA2F-B408-A7AF-463F-3F6ED55C1A9C}"/>
              </a:ext>
            </a:extLst>
          </p:cNvPr>
          <p:cNvSpPr>
            <a:spLocks noGrp="1"/>
          </p:cNvSpPr>
          <p:nvPr>
            <p:ph type="dt" sz="half" idx="10"/>
          </p:nvPr>
        </p:nvSpPr>
        <p:spPr>
          <a:xfrm>
            <a:off x="2069019" y="6343955"/>
            <a:ext cx="854573" cy="365125"/>
          </a:xfrm>
        </p:spPr>
        <p:txBody>
          <a:bodyPr>
            <a:noAutofit/>
          </a:bodyPr>
          <a:lstStyle>
            <a:lvl1pPr>
              <a:defRPr>
                <a:solidFill>
                  <a:schemeClr val="tx1"/>
                </a:solidFill>
                <a:effectLst/>
              </a:defRPr>
            </a:lvl1pPr>
          </a:lstStyle>
          <a:p>
            <a:fld id="{FAD7B7F7-7F90-4F0B-A996-5443656EFF4A}" type="datetime1">
              <a:rPr lang="en-US" smtClean="0"/>
              <a:t>10/28/2025</a:t>
            </a:fld>
            <a:endParaRPr lang="en-US" dirty="0"/>
          </a:p>
        </p:txBody>
      </p:sp>
      <p:sp>
        <p:nvSpPr>
          <p:cNvPr id="16" name="Slide Number Placeholder 6">
            <a:extLst>
              <a:ext uri="{FF2B5EF4-FFF2-40B4-BE49-F238E27FC236}">
                <a16:creationId xmlns:a16="http://schemas.microsoft.com/office/drawing/2014/main" id="{9C6A3F52-E7A3-B732-2650-C47F8BE25FF4}"/>
              </a:ext>
            </a:extLst>
          </p:cNvPr>
          <p:cNvSpPr>
            <a:spLocks noGrp="1"/>
          </p:cNvSpPr>
          <p:nvPr>
            <p:ph type="sldNum" sz="quarter" idx="12"/>
          </p:nvPr>
        </p:nvSpPr>
        <p:spPr>
          <a:xfrm>
            <a:off x="2923593" y="6343955"/>
            <a:ext cx="429207" cy="365125"/>
          </a:xfrm>
        </p:spPr>
        <p:txBody>
          <a:bodyPr>
            <a:noAutofit/>
          </a:bodyPr>
          <a:lstStyle/>
          <a:p>
            <a:fld id="{AEAA3239-9EA4-4A65-A281-97F994456D9F}" type="slidenum">
              <a:rPr lang="en-US" smtClean="0"/>
              <a:t>‹#›</a:t>
            </a:fld>
            <a:endParaRPr lang="en-US"/>
          </a:p>
        </p:txBody>
      </p:sp>
      <p:sp>
        <p:nvSpPr>
          <p:cNvPr id="5" name="Picture Placeholder 3">
            <a:extLst>
              <a:ext uri="{FF2B5EF4-FFF2-40B4-BE49-F238E27FC236}">
                <a16:creationId xmlns:a16="http://schemas.microsoft.com/office/drawing/2014/main" id="{80894EEF-95B5-F8FE-9FBB-D5DFD413C066}"/>
              </a:ext>
            </a:extLst>
          </p:cNvPr>
          <p:cNvSpPr>
            <a:spLocks noGrp="1"/>
          </p:cNvSpPr>
          <p:nvPr>
            <p:ph type="pic" sz="quarter" idx="15"/>
          </p:nvPr>
        </p:nvSpPr>
        <p:spPr>
          <a:xfrm>
            <a:off x="3962400" y="0"/>
            <a:ext cx="8229600" cy="6858000"/>
          </a:xfrm>
          <a:blipFill>
            <a:blip r:embed="rId2">
              <a:alphaModFix amt="60000"/>
            </a:blip>
            <a:stretch>
              <a:fillRect/>
            </a:stretch>
          </a:blipFill>
        </p:spPr>
        <p:txBody>
          <a:bodyPr/>
          <a:lstStyle/>
          <a:p>
            <a:endParaRPr lang="en-US"/>
          </a:p>
        </p:txBody>
      </p:sp>
    </p:spTree>
    <p:extLst>
      <p:ext uri="{BB962C8B-B14F-4D97-AF65-F5344CB8AC3E}">
        <p14:creationId xmlns:p14="http://schemas.microsoft.com/office/powerpoint/2010/main" val="42611547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4343400"/>
            <a:ext cx="4019522" cy="1159931"/>
          </a:xfrm>
        </p:spPr>
        <p:txBody>
          <a:bodyPr anchor="t">
            <a:noAutofit/>
          </a:bodyPr>
          <a:lstStyle>
            <a:lvl1pPr>
              <a:defRPr sz="5400"/>
            </a:lvl1pPr>
          </a:lstStyle>
          <a:p>
            <a:r>
              <a:rPr lang="en-US" dirty="0"/>
              <a:t>Click to edit Master title style</a:t>
            </a:r>
          </a:p>
        </p:txBody>
      </p:sp>
      <p:sp>
        <p:nvSpPr>
          <p:cNvPr id="4" name="Picture Placeholder 3">
            <a:extLst>
              <a:ext uri="{FF2B5EF4-FFF2-40B4-BE49-F238E27FC236}">
                <a16:creationId xmlns:a16="http://schemas.microsoft.com/office/drawing/2014/main" id="{0E0CE544-3552-FE00-5B00-942E522A2A5A}"/>
              </a:ext>
            </a:extLst>
          </p:cNvPr>
          <p:cNvSpPr>
            <a:spLocks noGrp="1"/>
          </p:cNvSpPr>
          <p:nvPr>
            <p:ph type="pic" sz="quarter" idx="15"/>
          </p:nvPr>
        </p:nvSpPr>
        <p:spPr>
          <a:xfrm>
            <a:off x="0" y="0"/>
            <a:ext cx="12192000" cy="3886200"/>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181600" y="4343400"/>
            <a:ext cx="6400800" cy="1159931"/>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2086C921-50A5-4289-8B96-30101E64A548}" type="datetime1">
              <a:rPr lang="en-US" smtClean="0"/>
              <a:t>10/28/2025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486011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3886200"/>
            <a:ext cx="3044954" cy="2245126"/>
          </a:xfrm>
        </p:spPr>
        <p:txBody>
          <a:bodyPr anchor="b">
            <a:noAutofit/>
          </a:bodyPr>
          <a:lstStyle>
            <a:lvl1pPr>
              <a:defRPr sz="54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443331"/>
          </a:xfrm>
          <a:blipFill>
            <a:blip r:embed="rId2">
              <a:alphaModFix amt="60000"/>
            </a:blip>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267200" y="3886200"/>
            <a:ext cx="7315199" cy="2245127"/>
          </a:xfrm>
        </p:spPr>
        <p:txBody>
          <a:bodyPr vert="horz" lIns="91440" tIns="45720" rIns="91440" bIns="45720" rtlCol="0">
            <a:noAutofit/>
          </a:bodyPr>
          <a:lstStyle>
            <a:lvl1pPr marL="0" indent="0">
              <a:buNone/>
              <a:defRPr lang="en-US" sz="1400" b="0" i="0" dirty="0">
                <a:latin typeface="+mn-lt"/>
              </a:defRPr>
            </a:lvl1pPr>
            <a:lvl2pPr marL="228600" indent="0">
              <a:buNone/>
              <a:defRPr lang="en-US" sz="1400" b="0" i="0" dirty="0">
                <a:latin typeface="+mn-lt"/>
              </a:defRPr>
            </a:lvl2pPr>
            <a:lvl3pPr marL="457200" indent="0">
              <a:buNone/>
              <a:defRPr lang="en-US" sz="1400" b="0" i="0" dirty="0">
                <a:latin typeface="+mn-lt"/>
              </a:defRPr>
            </a:lvl3pPr>
            <a:lvl4pPr marL="685800" indent="0">
              <a:buNone/>
              <a:defRPr lang="en-US" sz="1400" b="0" i="0" dirty="0">
                <a:latin typeface="+mn-lt"/>
              </a:defRPr>
            </a:lvl4pPr>
            <a:lvl5pPr marL="914400" indent="0">
              <a:buNone/>
              <a:defRPr lang="en-US" sz="1400" b="0" i="0" dirty="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1B948B66-4D7B-4FF2-9F42-B85226272225}" type="datetime1">
              <a:rPr lang="en-US" smtClean="0"/>
              <a:t>10/28/2025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298660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Picture">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C6C0090-085A-1FB3-B3B7-D8DA73A125FE}"/>
              </a:ext>
            </a:extLst>
          </p:cNvPr>
          <p:cNvSpPr>
            <a:spLocks noGrp="1"/>
          </p:cNvSpPr>
          <p:nvPr>
            <p:ph type="ctrTitle"/>
          </p:nvPr>
        </p:nvSpPr>
        <p:spPr>
          <a:xfrm>
            <a:off x="614172" y="4419600"/>
            <a:ext cx="10963657" cy="1352245"/>
          </a:xfrm>
        </p:spPr>
        <p:txBody>
          <a:bodyPr vert="horz" lIns="91440" tIns="45720" rIns="91440" bIns="45720" rtlCol="0" anchor="b">
            <a:noAutofit/>
          </a:bodyPr>
          <a:lstStyle>
            <a:lvl1pPr>
              <a:defRPr lang="en-US" sz="7000" dirty="0">
                <a:solidFill>
                  <a:schemeClr val="bg2"/>
                </a:solidFill>
              </a:defRPr>
            </a:lvl1pPr>
          </a:lstStyle>
          <a:p>
            <a:pPr lvl="0"/>
            <a:r>
              <a:rPr lang="en-US" dirty="0"/>
              <a:t>Click to edit Master title style</a:t>
            </a:r>
          </a:p>
        </p:txBody>
      </p:sp>
      <p:sp>
        <p:nvSpPr>
          <p:cNvPr id="10" name="Subtitle 2">
            <a:extLst>
              <a:ext uri="{FF2B5EF4-FFF2-40B4-BE49-F238E27FC236}">
                <a16:creationId xmlns:a16="http://schemas.microsoft.com/office/drawing/2014/main" id="{76834447-947D-F9FA-98D1-8BF0FC477ABA}"/>
              </a:ext>
            </a:extLst>
          </p:cNvPr>
          <p:cNvSpPr>
            <a:spLocks noGrp="1"/>
          </p:cNvSpPr>
          <p:nvPr>
            <p:ph type="subTitle" idx="1"/>
          </p:nvPr>
        </p:nvSpPr>
        <p:spPr>
          <a:xfrm>
            <a:off x="614172" y="5943600"/>
            <a:ext cx="10963657" cy="609600"/>
          </a:xfrm>
        </p:spPr>
        <p:txBody>
          <a:bodyPr vert="horz" lIns="91440" tIns="45720" rIns="91440" bIns="45720" rtlCol="0" anchor="t">
            <a:noAutofit/>
          </a:bodyPr>
          <a:lstStyle>
            <a:lvl1pPr marL="0" indent="0">
              <a:buNone/>
              <a:defRPr lang="en-US" sz="1800" dirty="0">
                <a:solidFill>
                  <a:schemeClr val="bg2"/>
                </a:solidFill>
              </a:defRPr>
            </a:lvl1pPr>
          </a:lstStyle>
          <a:p>
            <a:pPr lvl="0"/>
            <a:r>
              <a:rPr lang="en-US" dirty="0"/>
              <a:t>Click to edit Master subtitle style</a:t>
            </a:r>
          </a:p>
        </p:txBody>
      </p:sp>
      <p:sp>
        <p:nvSpPr>
          <p:cNvPr id="15" name="Picture Placeholder 14">
            <a:extLst>
              <a:ext uri="{FF2B5EF4-FFF2-40B4-BE49-F238E27FC236}">
                <a16:creationId xmlns:a16="http://schemas.microsoft.com/office/drawing/2014/main" id="{2573ACD2-30C7-6922-D14F-66F23CBA3774}"/>
              </a:ext>
            </a:extLst>
          </p:cNvPr>
          <p:cNvSpPr>
            <a:spLocks noGrp="1"/>
          </p:cNvSpPr>
          <p:nvPr>
            <p:ph type="pic" sz="quarter" idx="17"/>
          </p:nvPr>
        </p:nvSpPr>
        <p:spPr>
          <a:xfrm>
            <a:off x="0" y="0"/>
            <a:ext cx="12192000" cy="4114800"/>
          </a:xfrm>
          <a:blipFill>
            <a:blip r:embed="rId2">
              <a:alphaModFix amt="60000"/>
            </a:blip>
            <a:stretch>
              <a:fillRect/>
            </a:stretch>
          </a:blipFill>
        </p:spPr>
        <p:txBody>
          <a:bodyPr/>
          <a:lstStyle/>
          <a:p>
            <a:endParaRPr lang="en-US" dirty="0"/>
          </a:p>
        </p:txBody>
      </p:sp>
    </p:spTree>
    <p:extLst>
      <p:ext uri="{BB962C8B-B14F-4D97-AF65-F5344CB8AC3E}">
        <p14:creationId xmlns:p14="http://schemas.microsoft.com/office/powerpoint/2010/main" val="2309385213"/>
      </p:ext>
    </p:extLst>
  </p:cSld>
  <p:clrMapOvr>
    <a:masterClrMapping/>
  </p:clrMapOvr>
  <p:hf sldNum="0" hdr="0" ftr="0" dt="0"/>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9599" y="685800"/>
            <a:ext cx="3044954" cy="2035724"/>
          </a:xfrm>
        </p:spPr>
        <p:txBody>
          <a:bodyPr anchor="t">
            <a:no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259158" y="685800"/>
            <a:ext cx="7315199" cy="2014665"/>
          </a:xfrm>
        </p:spPr>
        <p:txBody>
          <a:bodyPr vert="horz" lIns="91440" tIns="45720" rIns="91440" bIns="45720" rtlCol="0" anchor="b">
            <a:noAutofit/>
          </a:bodyPr>
          <a:lstStyle>
            <a:lvl1pPr marL="0" indent="0">
              <a:buNone/>
              <a:defRPr lang="en-US" sz="1400" b="0" i="0" dirty="0">
                <a:latin typeface="+mn-lt"/>
              </a:defRPr>
            </a:lvl1pPr>
            <a:lvl2pPr marL="228600" indent="0">
              <a:buNone/>
              <a:defRPr lang="en-US" sz="1400" b="0" i="0" dirty="0">
                <a:latin typeface="+mn-lt"/>
              </a:defRPr>
            </a:lvl2pPr>
            <a:lvl3pPr marL="457200" indent="0">
              <a:buNone/>
              <a:defRPr lang="en-US" sz="1400" b="0" i="0" dirty="0">
                <a:latin typeface="+mn-lt"/>
              </a:defRPr>
            </a:lvl3pPr>
            <a:lvl4pPr marL="685800" indent="0">
              <a:buNone/>
              <a:defRPr lang="en-US" sz="1400" b="0" i="0" dirty="0">
                <a:latin typeface="+mn-lt"/>
              </a:defRPr>
            </a:lvl4pPr>
            <a:lvl5pPr marL="914400" indent="0">
              <a:buNone/>
              <a:defRPr lang="en-US" sz="1400" b="0" i="0" dirty="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09600" y="2896372"/>
            <a:ext cx="2791027" cy="365125"/>
          </a:xfrm>
        </p:spPr>
        <p:txBody>
          <a:bodyPr>
            <a:noAutofit/>
          </a:bodyPr>
          <a:lstStyle/>
          <a:p>
            <a:r>
              <a:rPr lang="en-US"/>
              <a:t>Sample Footer Text</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565894" y="2896372"/>
            <a:ext cx="1559379" cy="365125"/>
          </a:xfrm>
        </p:spPr>
        <p:txBody>
          <a:bodyPr>
            <a:noAutofit/>
          </a:bodyPr>
          <a:lstStyle/>
          <a:p>
            <a:fld id="{6D1D18D0-7308-42C5-B784-8892F327ABD3}" type="datetime1">
              <a:rPr lang="en-US" smtClean="0"/>
              <a:t>10/28/2025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5151" y="2896372"/>
            <a:ext cx="429207" cy="365125"/>
          </a:xfrm>
        </p:spPr>
        <p:txBody>
          <a:bodyPr>
            <a:noAutofit/>
          </a:bodyPr>
          <a:lstStyle/>
          <a:p>
            <a:fld id="{AEAA3239-9EA4-4A65-A281-97F994456D9F}" type="slidenum">
              <a:rPr lang="en-US" smtClean="0"/>
              <a:t>‹#›</a:t>
            </a:fld>
            <a:endParaRPr lang="en-US"/>
          </a:p>
        </p:txBody>
      </p:sp>
      <p:sp>
        <p:nvSpPr>
          <p:cNvPr id="3" name="Picture Placeholder 10">
            <a:extLst>
              <a:ext uri="{FF2B5EF4-FFF2-40B4-BE49-F238E27FC236}">
                <a16:creationId xmlns:a16="http://schemas.microsoft.com/office/drawing/2014/main" id="{4178283B-8F20-CAA0-928D-318B857F9592}"/>
              </a:ext>
            </a:extLst>
          </p:cNvPr>
          <p:cNvSpPr>
            <a:spLocks noGrp="1"/>
          </p:cNvSpPr>
          <p:nvPr>
            <p:ph type="pic" sz="quarter" idx="13" hasCustomPrompt="1"/>
          </p:nvPr>
        </p:nvSpPr>
        <p:spPr>
          <a:xfrm>
            <a:off x="-1" y="3414669"/>
            <a:ext cx="12192000" cy="3443331"/>
          </a:xfrm>
          <a:blipFill>
            <a:blip r:embed="rId2">
              <a:alphaModFix amt="60000"/>
            </a:blip>
            <a:stretch>
              <a:fillRect/>
            </a:stretch>
          </a:blipFill>
        </p:spPr>
        <p:txBody>
          <a:bodyPr/>
          <a:lstStyle>
            <a:lvl1pPr marL="0" indent="0">
              <a:buNone/>
              <a:defRPr/>
            </a:lvl1pPr>
          </a:lstStyle>
          <a:p>
            <a:r>
              <a:rPr lang="en-US" dirty="0"/>
              <a:t>.</a:t>
            </a:r>
          </a:p>
        </p:txBody>
      </p:sp>
    </p:spTree>
    <p:extLst>
      <p:ext uri="{BB962C8B-B14F-4D97-AF65-F5344CB8AC3E}">
        <p14:creationId xmlns:p14="http://schemas.microsoft.com/office/powerpoint/2010/main" val="42076729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Picture 14">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8"/>
            <a:ext cx="5483353" cy="1388318"/>
          </a:xfrm>
        </p:spPr>
        <p:txBody>
          <a:bodyPr anchor="b">
            <a:noAutofit/>
          </a:body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8" y="2651760"/>
            <a:ext cx="5483352" cy="352185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4AB12E0E-A617-768A-7E0E-472481185B12}"/>
              </a:ext>
            </a:extLst>
          </p:cNvPr>
          <p:cNvSpPr>
            <a:spLocks noGrp="1"/>
          </p:cNvSpPr>
          <p:nvPr>
            <p:ph type="pic" sz="quarter" idx="18"/>
          </p:nvPr>
        </p:nvSpPr>
        <p:spPr>
          <a:xfrm>
            <a:off x="6717792" y="685807"/>
            <a:ext cx="4864608" cy="5486377"/>
          </a:xfrm>
          <a:blipFill>
            <a:blip r:embed="rId2">
              <a:alphaModFix amt="60000"/>
            </a:blip>
            <a:stretch>
              <a:fillRect/>
            </a:stretch>
          </a:blipFill>
        </p:spPr>
        <p:txBody>
          <a:bodyPr/>
          <a:lstStyle/>
          <a:p>
            <a:endParaRPr lang="en-US"/>
          </a:p>
        </p:txBody>
      </p:sp>
      <p:cxnSp>
        <p:nvCxnSpPr>
          <p:cNvPr id="3" name="Straight Connector 2">
            <a:extLst>
              <a:ext uri="{FF2B5EF4-FFF2-40B4-BE49-F238E27FC236}">
                <a16:creationId xmlns:a16="http://schemas.microsoft.com/office/drawing/2014/main" id="{EC1D70B4-629A-1A3A-D1BB-D35C3AED4BAD}"/>
              </a:ext>
            </a:extLst>
          </p:cNvPr>
          <p:cNvCxnSpPr>
            <a:cxnSpLocks/>
          </p:cNvCxnSpPr>
          <p:nvPr userDrawn="1"/>
        </p:nvCxnSpPr>
        <p:spPr>
          <a:xfrm>
            <a:off x="609600" y="2362229"/>
            <a:ext cx="5486400"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Footer Placeholder 7">
            <a:extLst>
              <a:ext uri="{FF2B5EF4-FFF2-40B4-BE49-F238E27FC236}">
                <a16:creationId xmlns:a16="http://schemas.microsoft.com/office/drawing/2014/main" id="{8F922763-A12B-44C2-4F2D-AAD3B317EC9A}"/>
              </a:ext>
            </a:extLst>
          </p:cNvPr>
          <p:cNvSpPr>
            <a:spLocks noGrp="1"/>
          </p:cNvSpPr>
          <p:nvPr>
            <p:ph type="ftr" sz="quarter" idx="15"/>
          </p:nvPr>
        </p:nvSpPr>
        <p:spPr>
          <a:xfrm>
            <a:off x="612647" y="6343955"/>
            <a:ext cx="2805405" cy="365125"/>
          </a:xfrm>
        </p:spPr>
        <p:txBody>
          <a:bodyPr>
            <a:noAutofit/>
          </a:bodyPr>
          <a:lstStyle/>
          <a:p>
            <a:r>
              <a:rPr lang="en-US" dirty="0"/>
              <a:t>Sample Footer Text</a:t>
            </a:r>
          </a:p>
        </p:txBody>
      </p:sp>
      <p:sp>
        <p:nvSpPr>
          <p:cNvPr id="11" name="Date Placeholder 6">
            <a:extLst>
              <a:ext uri="{FF2B5EF4-FFF2-40B4-BE49-F238E27FC236}">
                <a16:creationId xmlns:a16="http://schemas.microsoft.com/office/drawing/2014/main" id="{88D44AB0-B4BD-5097-DB6C-0B96B75B1DA6}"/>
              </a:ext>
            </a:extLst>
          </p:cNvPr>
          <p:cNvSpPr>
            <a:spLocks noGrp="1"/>
          </p:cNvSpPr>
          <p:nvPr>
            <p:ph type="dt" sz="half" idx="19"/>
          </p:nvPr>
        </p:nvSpPr>
        <p:spPr>
          <a:xfrm>
            <a:off x="8893929" y="6343955"/>
            <a:ext cx="2202644" cy="365125"/>
          </a:xfrm>
        </p:spPr>
        <p:txBody>
          <a:bodyPr>
            <a:noAutofit/>
          </a:bodyPr>
          <a:lstStyle/>
          <a:p>
            <a:fld id="{5888334B-5C34-4E7E-A4B0-3A19575F6DD8}" type="datetime1">
              <a:rPr lang="en-US" smtClean="0"/>
              <a:t>10/28/2025</a:t>
            </a:fld>
            <a:endParaRPr lang="en-US" dirty="0"/>
          </a:p>
        </p:txBody>
      </p:sp>
      <p:sp>
        <p:nvSpPr>
          <p:cNvPr id="14" name="Slide Number Placeholder 8">
            <a:extLst>
              <a:ext uri="{FF2B5EF4-FFF2-40B4-BE49-F238E27FC236}">
                <a16:creationId xmlns:a16="http://schemas.microsoft.com/office/drawing/2014/main" id="{8EA9CC9C-E71E-C316-0680-F4BD6EDC87C1}"/>
              </a:ext>
            </a:extLst>
          </p:cNvPr>
          <p:cNvSpPr>
            <a:spLocks noGrp="1"/>
          </p:cNvSpPr>
          <p:nvPr>
            <p:ph type="sldNum" sz="quarter" idx="16"/>
          </p:nvPr>
        </p:nvSpPr>
        <p:spPr>
          <a:xfrm>
            <a:off x="11147096" y="6343955"/>
            <a:ext cx="429207" cy="365125"/>
          </a:xfrm>
        </p:spPr>
        <p:txBody>
          <a:bodyPr>
            <a:noAutofit/>
          </a:bodyPr>
          <a:lstStyle/>
          <a:p>
            <a:fld id="{AEAA3239-9EA4-4A65-A281-97F994456D9F}" type="slidenum">
              <a:rPr lang="en-US" smtClean="0"/>
              <a:t>‹#›</a:t>
            </a:fld>
            <a:endParaRPr lang="en-US" dirty="0"/>
          </a:p>
        </p:txBody>
      </p:sp>
    </p:spTree>
    <p:extLst>
      <p:ext uri="{BB962C8B-B14F-4D97-AF65-F5344CB8AC3E}">
        <p14:creationId xmlns:p14="http://schemas.microsoft.com/office/powerpoint/2010/main" val="35233409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0"/>
            <a:ext cx="10969753" cy="898525"/>
          </a:xfrm>
        </p:spPr>
        <p:txBody>
          <a:bodyPr anchor="b">
            <a:noAutofit/>
          </a:bodyPr>
          <a:lstStyle/>
          <a:p>
            <a:r>
              <a:rPr lang="en-US" dirty="0"/>
              <a:t>Click to edit Master title style</a:t>
            </a:r>
          </a:p>
        </p:txBody>
      </p:sp>
      <p:cxnSp>
        <p:nvCxnSpPr>
          <p:cNvPr id="7" name="Straight Connector 6">
            <a:extLst>
              <a:ext uri="{FF2B5EF4-FFF2-40B4-BE49-F238E27FC236}">
                <a16:creationId xmlns:a16="http://schemas.microsoft.com/office/drawing/2014/main" id="{54E15E62-FEF2-298A-EC8D-72D59188CB27}"/>
              </a:ext>
            </a:extLst>
          </p:cNvPr>
          <p:cNvCxnSpPr>
            <a:cxnSpLocks/>
          </p:cNvCxnSpPr>
          <p:nvPr userDrawn="1"/>
        </p:nvCxnSpPr>
        <p:spPr>
          <a:xfrm>
            <a:off x="609600" y="1905000"/>
            <a:ext cx="10972800"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09600" y="2286012"/>
            <a:ext cx="5479474" cy="298765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C4892D5B-0772-8929-54F9-AA16EED38E2B}"/>
              </a:ext>
            </a:extLst>
          </p:cNvPr>
          <p:cNvSpPr>
            <a:spLocks noGrp="1"/>
          </p:cNvSpPr>
          <p:nvPr>
            <p:ph type="pic" sz="quarter" idx="18"/>
          </p:nvPr>
        </p:nvSpPr>
        <p:spPr>
          <a:xfrm>
            <a:off x="6715575" y="2285301"/>
            <a:ext cx="4863778" cy="3886188"/>
          </a:xfrm>
          <a:blipFill>
            <a:blip r:embed="rId2">
              <a:alphaModFix amt="60000"/>
            </a:blip>
            <a:stretch>
              <a:fillRect/>
            </a:stretch>
          </a:blipFill>
        </p:spPr>
        <p:txBody>
          <a:bodyPr/>
          <a:lstStyle/>
          <a:p>
            <a:endParaRPr lang="en-US" dirty="0"/>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3955"/>
            <a:ext cx="2642932" cy="365125"/>
          </a:xfrm>
        </p:spPr>
        <p:txBody>
          <a:bodyPr>
            <a:noAutofit/>
          </a:bodyPr>
          <a:lstStyle/>
          <a:p>
            <a:r>
              <a:rPr lang="en-US"/>
              <a:t>Sample Footer Text</a:t>
            </a:r>
            <a:endParaRPr lang="en-US" dirty="0"/>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9686595" y="6343955"/>
            <a:ext cx="1449697" cy="365125"/>
          </a:xfrm>
        </p:spPr>
        <p:txBody>
          <a:bodyPr>
            <a:noAutofit/>
          </a:bodyPr>
          <a:lstStyle/>
          <a:p>
            <a:fld id="{6C46EC71-0129-40A3-85CE-244216EACC39}" type="datetime1">
              <a:rPr lang="en-US" smtClean="0"/>
              <a:t>10/28/2025</a:t>
            </a:fld>
            <a:endParaRPr lang="en-US" dirty="0"/>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11136293" y="6343955"/>
            <a:ext cx="443060" cy="365125"/>
          </a:xfrm>
        </p:spPr>
        <p:txBody>
          <a:bodyPr>
            <a:noAutofit/>
          </a:bodyPr>
          <a:lstStyle/>
          <a:p>
            <a:fld id="{AEAA3239-9EA4-4A65-A281-97F994456D9F}" type="slidenum">
              <a:rPr lang="en-US" smtClean="0"/>
              <a:t>‹#›</a:t>
            </a:fld>
            <a:endParaRPr lang="en-US" dirty="0"/>
          </a:p>
        </p:txBody>
      </p:sp>
    </p:spTree>
    <p:extLst>
      <p:ext uri="{BB962C8B-B14F-4D97-AF65-F5344CB8AC3E}">
        <p14:creationId xmlns:p14="http://schemas.microsoft.com/office/powerpoint/2010/main" val="1184242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89903" y="685807"/>
            <a:ext cx="5486400" cy="1388302"/>
          </a:xfrm>
        </p:spPr>
        <p:txBody>
          <a:bodyPr anchor="b">
            <a:noAutofit/>
          </a:bodyPr>
          <a:lstStyle/>
          <a:p>
            <a:r>
              <a:rPr lang="en-US" dirty="0"/>
              <a:t>Click to edit Master title style</a:t>
            </a:r>
          </a:p>
        </p:txBody>
      </p:sp>
      <p:sp>
        <p:nvSpPr>
          <p:cNvPr id="16" name="Picture Placeholder 5">
            <a:extLst>
              <a:ext uri="{FF2B5EF4-FFF2-40B4-BE49-F238E27FC236}">
                <a16:creationId xmlns:a16="http://schemas.microsoft.com/office/drawing/2014/main" id="{3F8ACB4F-E132-97B5-797E-ADFB9AC83456}"/>
              </a:ext>
            </a:extLst>
          </p:cNvPr>
          <p:cNvSpPr>
            <a:spLocks noGrp="1"/>
          </p:cNvSpPr>
          <p:nvPr>
            <p:ph type="pic" sz="quarter" idx="18"/>
          </p:nvPr>
        </p:nvSpPr>
        <p:spPr>
          <a:xfrm>
            <a:off x="616658" y="685807"/>
            <a:ext cx="4864608" cy="5486377"/>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089903" y="2650330"/>
            <a:ext cx="5486400" cy="3521854"/>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a:extLst>
              <a:ext uri="{FF2B5EF4-FFF2-40B4-BE49-F238E27FC236}">
                <a16:creationId xmlns:a16="http://schemas.microsoft.com/office/drawing/2014/main" id="{60415657-C9CC-A8DC-C841-09A42AC901EC}"/>
              </a:ext>
            </a:extLst>
          </p:cNvPr>
          <p:cNvCxnSpPr>
            <a:cxnSpLocks/>
          </p:cNvCxnSpPr>
          <p:nvPr userDrawn="1"/>
        </p:nvCxnSpPr>
        <p:spPr>
          <a:xfrm>
            <a:off x="6089903" y="2362219"/>
            <a:ext cx="5486400"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Footer Placeholder 7">
            <a:extLst>
              <a:ext uri="{FF2B5EF4-FFF2-40B4-BE49-F238E27FC236}">
                <a16:creationId xmlns:a16="http://schemas.microsoft.com/office/drawing/2014/main" id="{D65827FC-FBF0-2A7B-2AE9-11D916DB970C}"/>
              </a:ext>
            </a:extLst>
          </p:cNvPr>
          <p:cNvSpPr>
            <a:spLocks noGrp="1"/>
          </p:cNvSpPr>
          <p:nvPr>
            <p:ph type="ftr" sz="quarter" idx="15"/>
          </p:nvPr>
        </p:nvSpPr>
        <p:spPr>
          <a:xfrm>
            <a:off x="612647" y="6343955"/>
            <a:ext cx="2805405" cy="365125"/>
          </a:xfrm>
        </p:spPr>
        <p:txBody>
          <a:bodyPr>
            <a:noAutofit/>
          </a:bodyPr>
          <a:lstStyle/>
          <a:p>
            <a:r>
              <a:rPr lang="en-US" dirty="0"/>
              <a:t>Sample Footer Text</a:t>
            </a:r>
          </a:p>
        </p:txBody>
      </p:sp>
      <p:sp>
        <p:nvSpPr>
          <p:cNvPr id="3" name="Date Placeholder 6">
            <a:extLst>
              <a:ext uri="{FF2B5EF4-FFF2-40B4-BE49-F238E27FC236}">
                <a16:creationId xmlns:a16="http://schemas.microsoft.com/office/drawing/2014/main" id="{7D3F37AD-0904-9EC0-EFEE-899B457A4536}"/>
              </a:ext>
            </a:extLst>
          </p:cNvPr>
          <p:cNvSpPr>
            <a:spLocks noGrp="1"/>
          </p:cNvSpPr>
          <p:nvPr>
            <p:ph type="dt" sz="half" idx="19"/>
          </p:nvPr>
        </p:nvSpPr>
        <p:spPr>
          <a:xfrm>
            <a:off x="8893929" y="6343955"/>
            <a:ext cx="2202644" cy="365125"/>
          </a:xfrm>
        </p:spPr>
        <p:txBody>
          <a:bodyPr>
            <a:noAutofit/>
          </a:bodyPr>
          <a:lstStyle/>
          <a:p>
            <a:fld id="{5888334B-5C34-4E7E-A4B0-3A19575F6DD8}" type="datetime1">
              <a:rPr lang="en-US" smtClean="0"/>
              <a:t>10/28/2025</a:t>
            </a:fld>
            <a:endParaRPr lang="en-US"/>
          </a:p>
        </p:txBody>
      </p:sp>
      <p:sp>
        <p:nvSpPr>
          <p:cNvPr id="6" name="Slide Number Placeholder 8">
            <a:extLst>
              <a:ext uri="{FF2B5EF4-FFF2-40B4-BE49-F238E27FC236}">
                <a16:creationId xmlns:a16="http://schemas.microsoft.com/office/drawing/2014/main" id="{655EC9E8-1A84-6C33-ADB3-D40020F50907}"/>
              </a:ext>
            </a:extLst>
          </p:cNvPr>
          <p:cNvSpPr>
            <a:spLocks noGrp="1"/>
          </p:cNvSpPr>
          <p:nvPr>
            <p:ph type="sldNum" sz="quarter" idx="16"/>
          </p:nvPr>
        </p:nvSpPr>
        <p:spPr>
          <a:xfrm>
            <a:off x="11147096" y="6343955"/>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1425829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9599" y="685800"/>
            <a:ext cx="4564763" cy="1426798"/>
          </a:xfrm>
        </p:spPr>
        <p:txBody>
          <a:bodyPr anchor="b">
            <a:noAutofit/>
          </a:bodyPr>
          <a:lstStyle>
            <a:lvl1pPr>
              <a:defRPr sz="5400"/>
            </a:lvl1pPr>
          </a:lstStyle>
          <a:p>
            <a:r>
              <a:rPr lang="en-US" dirty="0"/>
              <a:t>Click to edit Master title style</a:t>
            </a:r>
          </a:p>
        </p:txBody>
      </p:sp>
      <p:sp>
        <p:nvSpPr>
          <p:cNvPr id="4" name="Picture Placeholder 3">
            <a:extLst>
              <a:ext uri="{FF2B5EF4-FFF2-40B4-BE49-F238E27FC236}">
                <a16:creationId xmlns:a16="http://schemas.microsoft.com/office/drawing/2014/main" id="{45580E71-5349-7975-EE00-1D48FBB45527}"/>
              </a:ext>
            </a:extLst>
          </p:cNvPr>
          <p:cNvSpPr>
            <a:spLocks noGrp="1"/>
          </p:cNvSpPr>
          <p:nvPr>
            <p:ph type="pic" sz="quarter" idx="15"/>
          </p:nvPr>
        </p:nvSpPr>
        <p:spPr>
          <a:xfrm>
            <a:off x="609599" y="2514600"/>
            <a:ext cx="4564763" cy="3636598"/>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790060" y="685800"/>
            <a:ext cx="5792341" cy="5465398"/>
          </a:xfrm>
        </p:spPr>
        <p:txBody>
          <a:bodyPr anchor="b">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3CC8FB4D-92F2-4C28-8BFC-2AE0229C3E9A}" type="datetime1">
              <a:rPr lang="en-US" smtClean="0"/>
              <a:t>10/28/2025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0979622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0"/>
            <a:ext cx="10963655" cy="891102"/>
          </a:xfrm>
        </p:spPr>
        <p:txBody>
          <a:bodyPr anchor="b">
            <a:noAutofit/>
          </a:bodyPr>
          <a:lstStyle>
            <a:lvl1pPr>
              <a:defRPr sz="5400"/>
            </a:lvl1pPr>
          </a:lstStyle>
          <a:p>
            <a:r>
              <a:rPr lang="en-US" dirty="0"/>
              <a:t>Click to edit Master title style</a:t>
            </a:r>
          </a:p>
        </p:txBody>
      </p:sp>
      <p:sp>
        <p:nvSpPr>
          <p:cNvPr id="9" name="Picture Placeholder 8">
            <a:extLst>
              <a:ext uri="{FF2B5EF4-FFF2-40B4-BE49-F238E27FC236}">
                <a16:creationId xmlns:a16="http://schemas.microsoft.com/office/drawing/2014/main" id="{2EC4665C-5805-BDA9-0EA4-387D86C88ABA}"/>
              </a:ext>
            </a:extLst>
          </p:cNvPr>
          <p:cNvSpPr>
            <a:spLocks noGrp="1"/>
          </p:cNvSpPr>
          <p:nvPr>
            <p:ph type="pic" sz="quarter" idx="15"/>
          </p:nvPr>
        </p:nvSpPr>
        <p:spPr>
          <a:xfrm>
            <a:off x="612647" y="2057400"/>
            <a:ext cx="2740153" cy="4091502"/>
          </a:xfrm>
          <a:blipFill>
            <a:blip r:embed="rId2">
              <a:alphaModFix amt="60000"/>
            </a:blip>
            <a:stretch>
              <a:fillRect/>
            </a:stretch>
          </a:blipFill>
        </p:spPr>
        <p:txBody>
          <a:bodyPr/>
          <a:lstStyle/>
          <a:p>
            <a:endParaRPr lang="en-US"/>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3810001" y="2057400"/>
            <a:ext cx="7766302" cy="4091502"/>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7B708C30-1428-4C16-AD49-DE42CFEA37BF}" type="datetime1">
              <a:rPr lang="en-US" smtClean="0"/>
              <a:t>10/28/2025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9850194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umber Large">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1DA757D-A9AE-985A-6EEE-C02E46D45DC9}"/>
              </a:ext>
            </a:extLst>
          </p:cNvPr>
          <p:cNvSpPr/>
          <p:nvPr/>
        </p:nvSpPr>
        <p:spPr>
          <a:xfrm>
            <a:off x="11250895" y="43434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50" cap="flat">
            <a:solidFill>
              <a:schemeClr val="accent4"/>
            </a:solidFill>
            <a:prstDash val="solid"/>
            <a:miter/>
          </a:ln>
        </p:spPr>
        <p:txBody>
          <a:bodyPr rtlCol="0" anchor="ctr"/>
          <a:lstStyle/>
          <a:p>
            <a:pPr algn="l" rtl="0"/>
            <a:endParaRPr lang="en-US"/>
          </a:p>
        </p:txBody>
      </p:sp>
      <p:sp>
        <p:nvSpPr>
          <p:cNvPr id="8" name="Freeform: Shape 7">
            <a:extLst>
              <a:ext uri="{FF2B5EF4-FFF2-40B4-BE49-F238E27FC236}">
                <a16:creationId xmlns:a16="http://schemas.microsoft.com/office/drawing/2014/main" id="{271E517F-7D77-FEA1-94A2-D8522A1BF181}"/>
              </a:ext>
            </a:extLst>
          </p:cNvPr>
          <p:cNvSpPr/>
          <p:nvPr/>
        </p:nvSpPr>
        <p:spPr>
          <a:xfrm>
            <a:off x="685800" y="46938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50" cap="flat">
            <a:solidFill>
              <a:schemeClr val="accent4"/>
            </a:solidFill>
            <a:prstDash val="solid"/>
            <a:miter/>
          </a:ln>
        </p:spPr>
        <p:txBody>
          <a:bodyPr rtlCol="0" anchor="ctr"/>
          <a:lstStyle/>
          <a:p>
            <a:pPr algn="l" rtl="0"/>
            <a:endParaRPr lang="en-US"/>
          </a:p>
        </p:txBody>
      </p:sp>
      <p:sp>
        <p:nvSpPr>
          <p:cNvPr id="11" name="Freeform: Shape 10">
            <a:extLst>
              <a:ext uri="{FF2B5EF4-FFF2-40B4-BE49-F238E27FC236}">
                <a16:creationId xmlns:a16="http://schemas.microsoft.com/office/drawing/2014/main" id="{562EAE4C-19D0-A0E4-1FDC-967BD2694E6F}"/>
              </a:ext>
            </a:extLst>
          </p:cNvPr>
          <p:cNvSpPr/>
          <p:nvPr/>
        </p:nvSpPr>
        <p:spPr>
          <a:xfrm>
            <a:off x="10998565" y="44258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50" cap="flat">
            <a:solidFill>
              <a:schemeClr val="accent4"/>
            </a:solidFill>
            <a:prstDash val="solid"/>
            <a:miter/>
          </a:ln>
        </p:spPr>
        <p:txBody>
          <a:bodyPr rtlCol="0" anchor="ctr"/>
          <a:lstStyle/>
          <a:p>
            <a:pPr algn="l" rtl="0"/>
            <a:endParaRPr lang="en-US"/>
          </a:p>
        </p:txBody>
      </p:sp>
      <p:sp>
        <p:nvSpPr>
          <p:cNvPr id="12" name="Freeform: Shape 11">
            <a:extLst>
              <a:ext uri="{FF2B5EF4-FFF2-40B4-BE49-F238E27FC236}">
                <a16:creationId xmlns:a16="http://schemas.microsoft.com/office/drawing/2014/main" id="{77E35C93-E0FF-6186-7502-985D78DA9B28}"/>
              </a:ext>
            </a:extLst>
          </p:cNvPr>
          <p:cNvSpPr/>
          <p:nvPr/>
        </p:nvSpPr>
        <p:spPr>
          <a:xfrm>
            <a:off x="10976145" y="44258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50" cap="flat">
            <a:solidFill>
              <a:schemeClr val="accent4"/>
            </a:solidFill>
            <a:prstDash val="solid"/>
            <a:miter/>
          </a:ln>
        </p:spPr>
        <p:txBody>
          <a:bodyPr rtlCol="0" anchor="ctr"/>
          <a:lstStyle/>
          <a:p>
            <a:pPr algn="l" rtl="0"/>
            <a:endParaRPr lang="en-US"/>
          </a:p>
        </p:txBody>
      </p:sp>
      <p:sp>
        <p:nvSpPr>
          <p:cNvPr id="15" name="Title 14">
            <a:extLst>
              <a:ext uri="{FF2B5EF4-FFF2-40B4-BE49-F238E27FC236}">
                <a16:creationId xmlns:a16="http://schemas.microsoft.com/office/drawing/2014/main" id="{D4E889F8-D8CB-1564-17A8-26A2F4258445}"/>
              </a:ext>
            </a:extLst>
          </p:cNvPr>
          <p:cNvSpPr>
            <a:spLocks noGrp="1"/>
          </p:cNvSpPr>
          <p:nvPr>
            <p:ph type="title"/>
          </p:nvPr>
        </p:nvSpPr>
        <p:spPr>
          <a:xfrm>
            <a:off x="612649" y="5025460"/>
            <a:ext cx="9144000" cy="868680"/>
          </a:xfrm>
        </p:spPr>
        <p:txBody>
          <a:bodyPr anchor="t">
            <a:normAutofit/>
          </a:bodyPr>
          <a:lstStyle>
            <a:lvl1pPr>
              <a:lnSpc>
                <a:spcPct val="110000"/>
              </a:lnSpc>
              <a:defRPr sz="1800" cap="none" baseline="0">
                <a:solidFill>
                  <a:schemeClr val="tx2"/>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13B51AE5-91E2-069A-7DF2-EB394DA25E2D}"/>
              </a:ext>
            </a:extLst>
          </p:cNvPr>
          <p:cNvSpPr>
            <a:spLocks noGrp="1"/>
          </p:cNvSpPr>
          <p:nvPr>
            <p:ph sz="quarter" idx="15" hasCustomPrompt="1"/>
          </p:nvPr>
        </p:nvSpPr>
        <p:spPr>
          <a:xfrm>
            <a:off x="582484" y="1143000"/>
            <a:ext cx="10115679" cy="3474720"/>
          </a:xfrm>
        </p:spPr>
        <p:txBody>
          <a:bodyPr anchor="ctr">
            <a:noAutofit/>
          </a:bodyPr>
          <a:lstStyle>
            <a:lvl1pPr>
              <a:lnSpc>
                <a:spcPct val="90000"/>
              </a:lnSpc>
              <a:defRPr sz="28000"/>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noAutofit/>
          </a:bodyPr>
          <a:lstStyle>
            <a:lvl1pPr algn="l" rtl="0">
              <a:defRPr>
                <a:solidFill>
                  <a:schemeClr val="tx1"/>
                </a:solidFill>
              </a:defRPr>
            </a:lvl1pPr>
          </a:lstStyle>
          <a:p>
            <a:r>
              <a:rPr lang="en-US"/>
              <a:t>Sample Footer Text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noAutofit/>
          </a:bodyPr>
          <a:lstStyle>
            <a:lvl1pPr algn="r" rtl="0">
              <a:defRPr>
                <a:solidFill>
                  <a:schemeClr val="tx1"/>
                </a:solidFill>
              </a:defRPr>
            </a:lvl1pPr>
          </a:lstStyle>
          <a:p>
            <a:fld id="{DCE8854E-90F8-4761-A9B8-18B1C5A3D25C}" type="datetime1">
              <a:rPr lang="en-US" smtClean="0"/>
              <a:pPr/>
              <a:t>10/28/2025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noAutofit/>
          </a:bodyPr>
          <a:lstStyle>
            <a:lvl1pPr algn="r" rtl="0">
              <a:defRPr>
                <a:solidFill>
                  <a:schemeClr val="tx1"/>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3651120387"/>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umber Large 2">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FE73F6F-B481-328B-CE64-8485DC66B8EA}"/>
              </a:ext>
            </a:extLst>
          </p:cNvPr>
          <p:cNvSpPr/>
          <p:nvPr/>
        </p:nvSpPr>
        <p:spPr>
          <a:xfrm>
            <a:off x="11254003" y="729226"/>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57D968F-BFC6-694E-9A7C-A113E7DEBF65}"/>
              </a:ext>
            </a:extLst>
          </p:cNvPr>
          <p:cNvSpPr/>
          <p:nvPr/>
        </p:nvSpPr>
        <p:spPr>
          <a:xfrm>
            <a:off x="10866791" y="1080910"/>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77A14AD-A403-0816-9FED-F4E7BB405B17}"/>
              </a:ext>
            </a:extLst>
          </p:cNvPr>
          <p:cNvSpPr/>
          <p:nvPr/>
        </p:nvSpPr>
        <p:spPr>
          <a:xfrm>
            <a:off x="11003886" y="811408"/>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C5DE6E3-5C5B-04A2-6D84-63D852F6062A}"/>
              </a:ext>
            </a:extLst>
          </p:cNvPr>
          <p:cNvSpPr/>
          <p:nvPr/>
        </p:nvSpPr>
        <p:spPr>
          <a:xfrm>
            <a:off x="10981626" y="811414"/>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accent4"/>
            </a:solidFill>
            <a:prstDash val="solid"/>
            <a:miter/>
          </a:ln>
        </p:spPr>
        <p:txBody>
          <a:bodyPr rtlCol="0" anchor="ctr"/>
          <a:lstStyle/>
          <a:p>
            <a:endParaRPr lang="en-US"/>
          </a:p>
        </p:txBody>
      </p:sp>
      <p:sp>
        <p:nvSpPr>
          <p:cNvPr id="13" name="Title 12">
            <a:extLst>
              <a:ext uri="{FF2B5EF4-FFF2-40B4-BE49-F238E27FC236}">
                <a16:creationId xmlns:a16="http://schemas.microsoft.com/office/drawing/2014/main" id="{6D258FD5-5B6B-DBB1-0F00-D02C71197F95}"/>
              </a:ext>
            </a:extLst>
          </p:cNvPr>
          <p:cNvSpPr>
            <a:spLocks noGrp="1"/>
          </p:cNvSpPr>
          <p:nvPr>
            <p:ph type="title"/>
          </p:nvPr>
        </p:nvSpPr>
        <p:spPr>
          <a:xfrm>
            <a:off x="612648" y="4859867"/>
            <a:ext cx="9144000" cy="1097280"/>
          </a:xfrm>
        </p:spPr>
        <p:txBody>
          <a:bodyPr anchor="t">
            <a:normAutofit/>
          </a:bodyPr>
          <a:lstStyle>
            <a:lvl1pPr>
              <a:lnSpc>
                <a:spcPct val="110000"/>
              </a:lnSpc>
              <a:defRPr sz="1800" cap="none" baseline="0"/>
            </a:lvl1pPr>
          </a:lstStyle>
          <a:p>
            <a:r>
              <a:rPr lang="en-US" dirty="0"/>
              <a:t>Click to edit Master title style</a:t>
            </a:r>
          </a:p>
        </p:txBody>
      </p:sp>
      <p:sp>
        <p:nvSpPr>
          <p:cNvPr id="8" name="Content Placeholder 12">
            <a:extLst>
              <a:ext uri="{FF2B5EF4-FFF2-40B4-BE49-F238E27FC236}">
                <a16:creationId xmlns:a16="http://schemas.microsoft.com/office/drawing/2014/main" id="{196BB08E-5668-89FF-C0AE-D8A83C783F77}"/>
              </a:ext>
            </a:extLst>
          </p:cNvPr>
          <p:cNvSpPr>
            <a:spLocks noGrp="1"/>
          </p:cNvSpPr>
          <p:nvPr>
            <p:ph sz="quarter" idx="15" hasCustomPrompt="1"/>
          </p:nvPr>
        </p:nvSpPr>
        <p:spPr>
          <a:xfrm>
            <a:off x="582484" y="1600199"/>
            <a:ext cx="9171115" cy="3259668"/>
          </a:xfrm>
        </p:spPr>
        <p:txBody>
          <a:bodyPr anchor="ctr">
            <a:noAutofit/>
          </a:bodyPr>
          <a:lstStyle>
            <a:lvl1pPr>
              <a:lnSpc>
                <a:spcPct val="90000"/>
              </a:lnSpc>
              <a:defRPr sz="28000"/>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noAutofit/>
          </a:bodyPr>
          <a:lstStyle>
            <a:lvl1pPr>
              <a:defRPr>
                <a:solidFill>
                  <a:schemeClr val="tx1"/>
                </a:solidFill>
              </a:defRPr>
            </a:lvl1pPr>
          </a:lstStyle>
          <a:p>
            <a:r>
              <a:rPr lang="en-US"/>
              <a:t>Sample Footer Text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noAutofit/>
          </a:bodyPr>
          <a:lstStyle>
            <a:lvl1pPr>
              <a:defRPr>
                <a:solidFill>
                  <a:schemeClr val="tx1"/>
                </a:solidFill>
              </a:defRPr>
            </a:lvl1pPr>
          </a:lstStyle>
          <a:p>
            <a:fld id="{53DF09C0-6535-4055-81CC-988E059C8EEC}" type="datetime1">
              <a:rPr lang="en-US" smtClean="0"/>
              <a:t>10/28/2025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noAutofit/>
          </a:bodyPr>
          <a:lstStyle>
            <a:lvl1pPr>
              <a:defRPr>
                <a:solidFill>
                  <a:schemeClr val="tx1"/>
                </a:solidFill>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247274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umber Large 3">
    <p:bg>
      <p:bgPr>
        <a:solidFill>
          <a:schemeClr val="accent1">
            <a:lumMod val="50000"/>
          </a:schemeClr>
        </a:soli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132C402C-8B4C-3690-6875-FE157681B853}"/>
              </a:ext>
            </a:extLst>
          </p:cNvPr>
          <p:cNvSpPr>
            <a:spLocks noGrp="1"/>
          </p:cNvSpPr>
          <p:nvPr>
            <p:ph type="title"/>
          </p:nvPr>
        </p:nvSpPr>
        <p:spPr>
          <a:xfrm>
            <a:off x="612648" y="5257800"/>
            <a:ext cx="9144000" cy="868680"/>
          </a:xfrm>
        </p:spPr>
        <p:txBody>
          <a:bodyPr anchor="t">
            <a:normAutofit/>
          </a:bodyPr>
          <a:lstStyle>
            <a:lvl1pPr>
              <a:lnSpc>
                <a:spcPct val="110000"/>
              </a:lnSpc>
              <a:defRPr sz="1800" cap="none" baseline="0">
                <a:solidFill>
                  <a:schemeClr val="tx2"/>
                </a:solidFill>
              </a:defRPr>
            </a:lvl1pPr>
          </a:lstStyle>
          <a:p>
            <a:r>
              <a:rPr lang="en-US"/>
              <a:t>Click to edit Master title style</a:t>
            </a:r>
          </a:p>
        </p:txBody>
      </p:sp>
      <p:sp>
        <p:nvSpPr>
          <p:cNvPr id="14" name="Content Placeholder 12">
            <a:extLst>
              <a:ext uri="{FF2B5EF4-FFF2-40B4-BE49-F238E27FC236}">
                <a16:creationId xmlns:a16="http://schemas.microsoft.com/office/drawing/2014/main" id="{C80DC0CF-9044-3D55-7D8F-4CD97232E3E8}"/>
              </a:ext>
            </a:extLst>
          </p:cNvPr>
          <p:cNvSpPr>
            <a:spLocks noGrp="1"/>
          </p:cNvSpPr>
          <p:nvPr>
            <p:ph sz="quarter" idx="15" hasCustomPrompt="1"/>
          </p:nvPr>
        </p:nvSpPr>
        <p:spPr>
          <a:xfrm>
            <a:off x="582484" y="1143000"/>
            <a:ext cx="10115679" cy="3474720"/>
          </a:xfrm>
        </p:spPr>
        <p:txBody>
          <a:bodyPr anchor="ctr">
            <a:noAutofit/>
          </a:bodyPr>
          <a:lstStyle>
            <a:lvl1pPr>
              <a:lnSpc>
                <a:spcPct val="90000"/>
              </a:lnSpc>
              <a:defRPr sz="28000"/>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noAutofit/>
          </a:bodyPr>
          <a:lstStyle/>
          <a:p>
            <a:r>
              <a:rPr lang="en-US"/>
              <a:t>Sample Footer Text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noAutofit/>
          </a:bodyPr>
          <a:lstStyle/>
          <a:p>
            <a:fld id="{B85187EE-7BBC-405E-B3F5-9C3E88970356}" type="datetime1">
              <a:rPr lang="en-US" smtClean="0"/>
              <a:t>10/28/2025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
        <p:nvSpPr>
          <p:cNvPr id="6" name="Freeform: Shape 5">
            <a:extLst>
              <a:ext uri="{FF2B5EF4-FFF2-40B4-BE49-F238E27FC236}">
                <a16:creationId xmlns:a16="http://schemas.microsoft.com/office/drawing/2014/main" id="{1B480B90-B64C-0559-ACB2-7DBB57135C77}"/>
              </a:ext>
            </a:extLst>
          </p:cNvPr>
          <p:cNvSpPr/>
          <p:nvPr/>
        </p:nvSpPr>
        <p:spPr>
          <a:xfrm>
            <a:off x="11250895" y="4562062"/>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50" cap="flat">
            <a:solidFill>
              <a:schemeClr val="accent2"/>
            </a:solid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D2E866D-D29F-1CC5-14B2-BB24F10745FE}"/>
              </a:ext>
            </a:extLst>
          </p:cNvPr>
          <p:cNvSpPr/>
          <p:nvPr/>
        </p:nvSpPr>
        <p:spPr>
          <a:xfrm>
            <a:off x="685800" y="4912557"/>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50" cap="flat">
            <a:solidFill>
              <a:schemeClr val="accent2"/>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FA0DC7F-E416-CA3E-E389-945D5FA32CC9}"/>
              </a:ext>
            </a:extLst>
          </p:cNvPr>
          <p:cNvSpPr/>
          <p:nvPr/>
        </p:nvSpPr>
        <p:spPr>
          <a:xfrm>
            <a:off x="10998565" y="4644494"/>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50"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2D9CC5C-2252-AB09-49B5-FD1BE0E74E30}"/>
              </a:ext>
            </a:extLst>
          </p:cNvPr>
          <p:cNvSpPr/>
          <p:nvPr/>
        </p:nvSpPr>
        <p:spPr>
          <a:xfrm>
            <a:off x="10976145" y="4644499"/>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50" cap="flat">
            <a:solidFill>
              <a:schemeClr val="accent2"/>
            </a:solidFill>
            <a:prstDash val="solid"/>
            <a:miter/>
          </a:ln>
        </p:spPr>
        <p:txBody>
          <a:bodyPr rtlCol="0" anchor="ctr"/>
          <a:lstStyle/>
          <a:p>
            <a:endParaRPr lang="en-US"/>
          </a:p>
        </p:txBody>
      </p:sp>
    </p:spTree>
    <p:extLst>
      <p:ext uri="{BB962C8B-B14F-4D97-AF65-F5344CB8AC3E}">
        <p14:creationId xmlns:p14="http://schemas.microsoft.com/office/powerpoint/2010/main" val="2108005121"/>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tatement">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979D7E7-81D7-BD45-ADEC-E83F7EF73EC8}"/>
              </a:ext>
            </a:extLst>
          </p:cNvPr>
          <p:cNvSpPr/>
          <p:nvPr/>
        </p:nvSpPr>
        <p:spPr>
          <a:xfrm>
            <a:off x="11254003" y="5410200"/>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6D6EAAA-843B-4F5B-47BF-3A0B75B59A45}"/>
              </a:ext>
            </a:extLst>
          </p:cNvPr>
          <p:cNvSpPr/>
          <p:nvPr/>
        </p:nvSpPr>
        <p:spPr>
          <a:xfrm>
            <a:off x="10866791" y="5761884"/>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5A4CCB8-341A-D7B3-2B2F-C6943129C281}"/>
              </a:ext>
            </a:extLst>
          </p:cNvPr>
          <p:cNvSpPr/>
          <p:nvPr/>
        </p:nvSpPr>
        <p:spPr>
          <a:xfrm>
            <a:off x="11003886" y="5492382"/>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A1B2662-9528-65C6-986B-EA4135BF4CA6}"/>
              </a:ext>
            </a:extLst>
          </p:cNvPr>
          <p:cNvSpPr/>
          <p:nvPr/>
        </p:nvSpPr>
        <p:spPr>
          <a:xfrm>
            <a:off x="10981626" y="5492388"/>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noAutofit/>
          </a:bodyPr>
          <a:lstStyle>
            <a:lvl1pPr>
              <a:defRPr sz="5400" b="0" i="0" cap="all" baseline="0">
                <a:solidFill>
                  <a:schemeClr val="accent1">
                    <a:lumMod val="50000"/>
                  </a:schemeClr>
                </a:solidFill>
                <a:latin typeface="+mj-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09600" y="685800"/>
            <a:ext cx="10972800" cy="4514529"/>
          </a:xfrm>
        </p:spPr>
        <p:txBody>
          <a:bodyPr anchor="t">
            <a:noAutofit/>
          </a:bodyPr>
          <a:lstStyle>
            <a:lvl1pPr marL="0" indent="0">
              <a:lnSpc>
                <a:spcPct val="90000"/>
              </a:lnSpc>
              <a:buNone/>
              <a:defRPr sz="7000" b="0" i="0" cap="all" baseline="0">
                <a:latin typeface="+mn-lt"/>
              </a:defRPr>
            </a:lvl1pPr>
            <a:lvl2pPr marL="228600" indent="0">
              <a:lnSpc>
                <a:spcPct val="90000"/>
              </a:lnSpc>
              <a:buNone/>
              <a:defRPr sz="7000" b="0" i="0" cap="all" baseline="0">
                <a:latin typeface="+mn-lt"/>
              </a:defRPr>
            </a:lvl2pPr>
            <a:lvl3pPr marL="457200" indent="0">
              <a:lnSpc>
                <a:spcPct val="90000"/>
              </a:lnSpc>
              <a:buNone/>
              <a:defRPr sz="7000" b="0" i="0" cap="all" baseline="0">
                <a:latin typeface="+mn-lt"/>
              </a:defRPr>
            </a:lvl3pPr>
            <a:lvl4pPr marL="685800" indent="0">
              <a:lnSpc>
                <a:spcPct val="90000"/>
              </a:lnSpc>
              <a:buNone/>
              <a:defRPr sz="7000" b="0" i="0" cap="all" baseline="0">
                <a:latin typeface="+mn-lt"/>
              </a:defRPr>
            </a:lvl4pPr>
            <a:lvl5pPr marL="914400" indent="0">
              <a:lnSpc>
                <a:spcPct val="90000"/>
              </a:lnSpc>
              <a:buNone/>
              <a:defRPr sz="7000" b="0" i="0" cap="all" baseline="0">
                <a:latin typeface="+mn-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noAutofit/>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noAutofit/>
          </a:bodyPr>
          <a:lstStyle/>
          <a:p>
            <a:fld id="{967A35BA-41D5-4E87-94C2-E365E2A3656B}" type="datetime1">
              <a:rPr lang="en-US" smtClean="0"/>
              <a:t>10/28/2025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2511127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Pictur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A813B312-A2CE-16E4-D28B-8DDFF5527304}"/>
              </a:ext>
            </a:extLst>
          </p:cNvPr>
          <p:cNvSpPr>
            <a:spLocks noGrp="1"/>
          </p:cNvSpPr>
          <p:nvPr>
            <p:ph type="ctrTitle"/>
          </p:nvPr>
        </p:nvSpPr>
        <p:spPr>
          <a:xfrm>
            <a:off x="4476746" y="685799"/>
            <a:ext cx="7080507" cy="3200400"/>
          </a:xfrm>
        </p:spPr>
        <p:txBody>
          <a:bodyPr vert="horz" lIns="91440" tIns="45720" rIns="91440" bIns="45720" rtlCol="0" anchor="t">
            <a:noAutofit/>
          </a:bodyPr>
          <a:lstStyle>
            <a:lvl1pPr>
              <a:defRPr lang="en-US" sz="7000" dirty="0">
                <a:solidFill>
                  <a:schemeClr val="bg2"/>
                </a:solidFill>
              </a:defRPr>
            </a:lvl1pPr>
          </a:lstStyle>
          <a:p>
            <a:pPr lvl="0"/>
            <a:r>
              <a:rPr lang="en-US" dirty="0"/>
              <a:t>Click to edit Master title style</a:t>
            </a:r>
          </a:p>
        </p:txBody>
      </p:sp>
      <p:sp>
        <p:nvSpPr>
          <p:cNvPr id="16" name="Subtitle 2">
            <a:extLst>
              <a:ext uri="{FF2B5EF4-FFF2-40B4-BE49-F238E27FC236}">
                <a16:creationId xmlns:a16="http://schemas.microsoft.com/office/drawing/2014/main" id="{4846D76D-B1D3-9330-420A-6ED740BDB970}"/>
              </a:ext>
            </a:extLst>
          </p:cNvPr>
          <p:cNvSpPr>
            <a:spLocks noGrp="1"/>
          </p:cNvSpPr>
          <p:nvPr>
            <p:ph type="subTitle" idx="1"/>
          </p:nvPr>
        </p:nvSpPr>
        <p:spPr>
          <a:xfrm>
            <a:off x="4476746" y="5277549"/>
            <a:ext cx="7080507" cy="894646"/>
          </a:xfrm>
        </p:spPr>
        <p:txBody>
          <a:bodyPr vert="horz" lIns="91440" tIns="45720" rIns="91440" bIns="45720" rtlCol="0" anchor="t">
            <a:noAutofit/>
          </a:bodyPr>
          <a:lstStyle>
            <a:lvl1pPr marL="0" indent="0">
              <a:buNone/>
              <a:defRPr lang="en-US" sz="1800" dirty="0">
                <a:solidFill>
                  <a:schemeClr val="bg2"/>
                </a:solidFill>
              </a:defRPr>
            </a:lvl1pPr>
          </a:lstStyle>
          <a:p>
            <a:pPr lvl="0"/>
            <a:r>
              <a:rPr lang="en-US" dirty="0"/>
              <a:t>Click to edit Master subtitle style</a:t>
            </a:r>
          </a:p>
        </p:txBody>
      </p:sp>
      <p:sp>
        <p:nvSpPr>
          <p:cNvPr id="14" name="Picture Placeholder 25">
            <a:extLst>
              <a:ext uri="{FF2B5EF4-FFF2-40B4-BE49-F238E27FC236}">
                <a16:creationId xmlns:a16="http://schemas.microsoft.com/office/drawing/2014/main" id="{982E949F-6B9B-8268-EB83-127C78D43502}"/>
              </a:ext>
            </a:extLst>
          </p:cNvPr>
          <p:cNvSpPr>
            <a:spLocks noGrp="1"/>
          </p:cNvSpPr>
          <p:nvPr>
            <p:ph type="pic" sz="quarter" idx="17"/>
          </p:nvPr>
        </p:nvSpPr>
        <p:spPr>
          <a:xfrm>
            <a:off x="0" y="0"/>
            <a:ext cx="3889251" cy="6858000"/>
          </a:xfrm>
          <a:blipFill>
            <a:blip r:embed="rId2">
              <a:alphaModFix amt="60000"/>
            </a:blip>
            <a:stretch>
              <a:fillRect/>
            </a:stretch>
          </a:blipFill>
        </p:spPr>
        <p:txBody>
          <a:bodyPr/>
          <a:lstStyle/>
          <a:p>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4476746" y="6343955"/>
            <a:ext cx="2100482" cy="365125"/>
          </a:xfrm>
        </p:spPr>
        <p:txBody>
          <a:bodyPr>
            <a:noAutofit/>
          </a:bodyPr>
          <a:lstStyle>
            <a:lvl1pPr>
              <a:defRPr>
                <a:solidFill>
                  <a:schemeClr val="bg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635138" y="6343955"/>
            <a:ext cx="1458908" cy="365125"/>
          </a:xfrm>
        </p:spPr>
        <p:txBody>
          <a:bodyPr>
            <a:noAutofit/>
          </a:bodyPr>
          <a:lstStyle>
            <a:lvl1pPr>
              <a:defRPr>
                <a:solidFill>
                  <a:schemeClr val="bg1"/>
                </a:solidFill>
                <a:effectLst/>
              </a:defRPr>
            </a:lvl1pPr>
          </a:lstStyle>
          <a:p>
            <a:fld id="{BFE899EF-3666-4EAB-A626-E7AA02E66CC1}" type="datetime1">
              <a:rPr lang="en-US" smtClean="0"/>
              <a:pPr/>
              <a:t>10/28/2025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cxnSp>
        <p:nvCxnSpPr>
          <p:cNvPr id="18" name="Straight Connector 17">
            <a:extLst>
              <a:ext uri="{FF2B5EF4-FFF2-40B4-BE49-F238E27FC236}">
                <a16:creationId xmlns:a16="http://schemas.microsoft.com/office/drawing/2014/main" id="{DD53745E-5DC2-F332-24A5-4F8F509E820B}"/>
              </a:ext>
            </a:extLst>
          </p:cNvPr>
          <p:cNvCxnSpPr/>
          <p:nvPr userDrawn="1"/>
        </p:nvCxnSpPr>
        <p:spPr>
          <a:xfrm>
            <a:off x="4479797" y="4876800"/>
            <a:ext cx="70774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70207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atement 2">
    <p:bg>
      <p:bgPr>
        <a:solidFill>
          <a:schemeClr val="accent1">
            <a:lumMod val="5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0572EAA-9C03-6737-7961-89F7D9E127AC}"/>
              </a:ext>
            </a:extLst>
          </p:cNvPr>
          <p:cNvSpPr/>
          <p:nvPr/>
        </p:nvSpPr>
        <p:spPr>
          <a:xfrm>
            <a:off x="11250895" y="5430148"/>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D2A1F66-1FB1-8357-178D-CB1C0F8B7E56}"/>
              </a:ext>
            </a:extLst>
          </p:cNvPr>
          <p:cNvSpPr/>
          <p:nvPr/>
        </p:nvSpPr>
        <p:spPr>
          <a:xfrm>
            <a:off x="685800" y="5780643"/>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DAD8E75-63C0-8CE8-7E5A-37E4E429140F}"/>
              </a:ext>
            </a:extLst>
          </p:cNvPr>
          <p:cNvSpPr/>
          <p:nvPr/>
        </p:nvSpPr>
        <p:spPr>
          <a:xfrm>
            <a:off x="10998565" y="5512580"/>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DF1B2A2-FEB2-CC42-0F0F-71CD13535424}"/>
              </a:ext>
            </a:extLst>
          </p:cNvPr>
          <p:cNvSpPr/>
          <p:nvPr/>
        </p:nvSpPr>
        <p:spPr>
          <a:xfrm>
            <a:off x="10976145" y="5512585"/>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2"/>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noAutofit/>
          </a:bodyPr>
          <a:lstStyle>
            <a:lvl1pPr>
              <a:defRPr sz="5400" b="0" i="0" cap="all" baseline="0">
                <a:solidFill>
                  <a:schemeClr val="accent1">
                    <a:lumMod val="50000"/>
                  </a:schemeClr>
                </a:solidFill>
                <a:latin typeface="+mj-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85800"/>
            <a:ext cx="10972800" cy="4572000"/>
          </a:xfrm>
        </p:spPr>
        <p:txBody>
          <a:bodyPr vert="horz" lIns="91440" tIns="45720" rIns="91440" bIns="45720" rtlCol="0" anchor="t">
            <a:noAutofit/>
          </a:bodyPr>
          <a:lstStyle>
            <a:lvl1pPr marL="0" indent="0">
              <a:lnSpc>
                <a:spcPct val="90000"/>
              </a:lnSpc>
              <a:buNone/>
              <a:defRPr lang="en-US" sz="7000" b="0" i="0" cap="all" baseline="0" dirty="0">
                <a:latin typeface="+mn-lt"/>
              </a:defRPr>
            </a:lvl1pPr>
            <a:lvl2pPr marL="228600" indent="0">
              <a:lnSpc>
                <a:spcPct val="90000"/>
              </a:lnSpc>
              <a:buNone/>
              <a:defRPr lang="en-US" sz="7000" b="0" i="0" cap="all" baseline="0" dirty="0">
                <a:latin typeface="+mn-lt"/>
              </a:defRPr>
            </a:lvl2pPr>
            <a:lvl3pPr marL="457200" indent="0">
              <a:lnSpc>
                <a:spcPct val="90000"/>
              </a:lnSpc>
              <a:buNone/>
              <a:defRPr lang="en-US" sz="7000" b="0" i="0" cap="all" baseline="0" dirty="0">
                <a:latin typeface="+mn-lt"/>
              </a:defRPr>
            </a:lvl3pPr>
            <a:lvl4pPr marL="685800" indent="0">
              <a:lnSpc>
                <a:spcPct val="90000"/>
              </a:lnSpc>
              <a:buNone/>
              <a:defRPr lang="en-US" sz="7000" b="0" i="0" cap="all" baseline="0" dirty="0">
                <a:latin typeface="+mn-lt"/>
              </a:defRPr>
            </a:lvl4pPr>
            <a:lvl5pPr marL="914400" indent="0">
              <a:lnSpc>
                <a:spcPct val="90000"/>
              </a:lnSpc>
              <a:buNone/>
              <a:defRPr lang="en-US" sz="7000" b="0" i="0" cap="all" baseline="0" dirty="0">
                <a:latin typeface="+mn-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noAutofit/>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noAutofit/>
          </a:bodyPr>
          <a:lstStyle/>
          <a:p>
            <a:fld id="{DA4345C7-9F39-4767-92C9-EBF29396D0A9}" type="datetime1">
              <a:rPr lang="en-US" smtClean="0"/>
              <a:t>10/28/2025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594551634"/>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2"/>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622479" y="685800"/>
            <a:ext cx="9140953" cy="2699775"/>
          </a:xfrm>
        </p:spPr>
        <p:txBody>
          <a:bodyPr anchor="t">
            <a:noAutofit/>
          </a:bodyPr>
          <a:lstStyle>
            <a:lvl1pPr marL="164592" indent="-164592">
              <a:lnSpc>
                <a:spcPct val="100000"/>
              </a:lnSpc>
              <a:spcBef>
                <a:spcPts val="0"/>
              </a:spcBef>
              <a:buNone/>
              <a:defRPr sz="5400" b="0" i="0" cap="all" baseline="0">
                <a:solidFill>
                  <a:schemeClr val="bg2"/>
                </a:solidFill>
                <a:latin typeface="+mj-lt"/>
              </a:defRPr>
            </a:lvl1pPr>
          </a:lstStyle>
          <a:p>
            <a:pPr lvl="0"/>
            <a:r>
              <a:rPr lang="en-US" dirty="0"/>
              <a:t>Click to add Quote</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noAutofit/>
          </a:bodyPr>
          <a:lstStyle>
            <a:lvl1pPr>
              <a:defRPr>
                <a:solidFill>
                  <a:schemeClr val="bg1"/>
                </a:solidFill>
              </a:defRPr>
            </a:lvl1pPr>
          </a:lstStyle>
          <a:p>
            <a:r>
              <a:rPr lang="en-US"/>
              <a:t>Sample Footer Text</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noAutofit/>
          </a:bodyPr>
          <a:lstStyle>
            <a:lvl1pPr>
              <a:defRPr>
                <a:solidFill>
                  <a:schemeClr val="bg1"/>
                </a:solidFill>
              </a:defRPr>
            </a:lvl1pPr>
          </a:lstStyle>
          <a:p>
            <a:fld id="{4A6891D2-C712-4357-A4F9-7362E459A272}" type="datetime1">
              <a:rPr lang="en-US" smtClean="0"/>
              <a:pPr/>
              <a:t>10/28/2025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sp>
        <p:nvSpPr>
          <p:cNvPr id="8" name="Freeform: Shape 7">
            <a:extLst>
              <a:ext uri="{FF2B5EF4-FFF2-40B4-BE49-F238E27FC236}">
                <a16:creationId xmlns:a16="http://schemas.microsoft.com/office/drawing/2014/main" id="{FE594965-EF4A-40C0-FED1-CF5564CED970}"/>
              </a:ext>
            </a:extLst>
          </p:cNvPr>
          <p:cNvSpPr/>
          <p:nvPr/>
        </p:nvSpPr>
        <p:spPr>
          <a:xfrm>
            <a:off x="11250895" y="4562061"/>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69DE90F9-432C-AEEC-88D5-177A0E299391}"/>
              </a:ext>
            </a:extLst>
          </p:cNvPr>
          <p:cNvSpPr/>
          <p:nvPr/>
        </p:nvSpPr>
        <p:spPr>
          <a:xfrm>
            <a:off x="685800" y="4912556"/>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8ECD3CD-C697-A46B-71F2-D64BD77C395C}"/>
              </a:ext>
            </a:extLst>
          </p:cNvPr>
          <p:cNvSpPr/>
          <p:nvPr/>
        </p:nvSpPr>
        <p:spPr>
          <a:xfrm>
            <a:off x="10998565" y="4644493"/>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46793A7-6512-567E-DAFF-BB4A63B89DC3}"/>
              </a:ext>
            </a:extLst>
          </p:cNvPr>
          <p:cNvSpPr/>
          <p:nvPr/>
        </p:nvSpPr>
        <p:spPr>
          <a:xfrm>
            <a:off x="10976145" y="4644498"/>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6" name="Title 5">
            <a:extLst>
              <a:ext uri="{FF2B5EF4-FFF2-40B4-BE49-F238E27FC236}">
                <a16:creationId xmlns:a16="http://schemas.microsoft.com/office/drawing/2014/main" id="{A66A0D5A-6B2D-15B8-4FC0-30535DF01217}"/>
              </a:ext>
            </a:extLst>
          </p:cNvPr>
          <p:cNvSpPr>
            <a:spLocks noGrp="1"/>
          </p:cNvSpPr>
          <p:nvPr>
            <p:ph type="title" hasCustomPrompt="1"/>
          </p:nvPr>
        </p:nvSpPr>
        <p:spPr>
          <a:xfrm>
            <a:off x="612648" y="5486398"/>
            <a:ext cx="10058400" cy="669473"/>
          </a:xfrm>
        </p:spPr>
        <p:txBody>
          <a:bodyPr anchor="ctr">
            <a:normAutofit/>
          </a:bodyPr>
          <a:lstStyle>
            <a:lvl1pPr>
              <a:lnSpc>
                <a:spcPct val="120000"/>
              </a:lnSpc>
              <a:defRPr sz="1800" cap="none" baseline="0">
                <a:solidFill>
                  <a:schemeClr val="bg2"/>
                </a:solidFill>
              </a:defRPr>
            </a:lvl1pPr>
          </a:lstStyle>
          <a:p>
            <a:r>
              <a:rPr lang="en-US" dirty="0"/>
              <a:t>Quote Author</a:t>
            </a:r>
          </a:p>
        </p:txBody>
      </p:sp>
    </p:spTree>
    <p:extLst>
      <p:ext uri="{BB962C8B-B14F-4D97-AF65-F5344CB8AC3E}">
        <p14:creationId xmlns:p14="http://schemas.microsoft.com/office/powerpoint/2010/main" val="17991821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accent4"/>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D86F34B-87C2-AC58-5483-78C0E5DB477C}"/>
              </a:ext>
            </a:extLst>
          </p:cNvPr>
          <p:cNvSpPr/>
          <p:nvPr/>
        </p:nvSpPr>
        <p:spPr>
          <a:xfrm>
            <a:off x="11254003" y="729226"/>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bg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B6B59A7-7C3C-7431-CC9A-51EFBA257959}"/>
              </a:ext>
            </a:extLst>
          </p:cNvPr>
          <p:cNvSpPr/>
          <p:nvPr/>
        </p:nvSpPr>
        <p:spPr>
          <a:xfrm>
            <a:off x="10866791" y="1080910"/>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bg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D2D0661-BB9A-E751-A4EB-2C95BF96A560}"/>
              </a:ext>
            </a:extLst>
          </p:cNvPr>
          <p:cNvSpPr/>
          <p:nvPr/>
        </p:nvSpPr>
        <p:spPr>
          <a:xfrm>
            <a:off x="11003886" y="811408"/>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bg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09A5AB9-86E5-2BD1-8EFC-49C204619282}"/>
              </a:ext>
            </a:extLst>
          </p:cNvPr>
          <p:cNvSpPr/>
          <p:nvPr/>
        </p:nvSpPr>
        <p:spPr>
          <a:xfrm>
            <a:off x="10981626" y="811414"/>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bg2"/>
            </a:solidFill>
            <a:prstDash val="solid"/>
            <a:miter/>
          </a:ln>
        </p:spPr>
        <p:txBody>
          <a:bodyPr rtlCol="0" anchor="ctr"/>
          <a:lstStyle/>
          <a:p>
            <a:endParaRPr lang="en-US"/>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612647" y="1600200"/>
            <a:ext cx="10055353" cy="3657601"/>
          </a:xfrm>
        </p:spPr>
        <p:txBody>
          <a:bodyPr anchor="b">
            <a:noAutofit/>
          </a:bodyPr>
          <a:lstStyle>
            <a:lvl1pPr marL="164592" indent="-164592">
              <a:lnSpc>
                <a:spcPct val="100000"/>
              </a:lnSpc>
              <a:spcBef>
                <a:spcPts val="0"/>
              </a:spcBef>
              <a:buNone/>
              <a:defRPr sz="5400" b="0" i="0" cap="all" baseline="0">
                <a:solidFill>
                  <a:schemeClr val="bg2"/>
                </a:solidFill>
                <a:latin typeface="+mj-lt"/>
              </a:defRPr>
            </a:lvl1pPr>
          </a:lstStyle>
          <a:p>
            <a:pPr lvl="0"/>
            <a:r>
              <a:rPr lang="en-US" dirty="0"/>
              <a:t>Click to add Quote</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noAutofit/>
          </a:bodyPr>
          <a:lstStyle>
            <a:lvl1pPr>
              <a:defRPr>
                <a:solidFill>
                  <a:schemeClr val="bg1"/>
                </a:solidFill>
              </a:defRPr>
            </a:lvl1pPr>
          </a:lstStyle>
          <a:p>
            <a:r>
              <a:rPr lang="en-US"/>
              <a:t>Sample Footer Text</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noAutofit/>
          </a:bodyPr>
          <a:lstStyle>
            <a:lvl1pPr>
              <a:defRPr>
                <a:solidFill>
                  <a:schemeClr val="bg1"/>
                </a:solidFill>
              </a:defRPr>
            </a:lvl1pPr>
          </a:lstStyle>
          <a:p>
            <a:fld id="{234566FD-24FB-4338-A35C-D9AE347B4F66}" type="datetime1">
              <a:rPr lang="en-US" smtClean="0"/>
              <a:pPr/>
              <a:t>10/28/2025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sp>
        <p:nvSpPr>
          <p:cNvPr id="13" name="Title 5">
            <a:extLst>
              <a:ext uri="{FF2B5EF4-FFF2-40B4-BE49-F238E27FC236}">
                <a16:creationId xmlns:a16="http://schemas.microsoft.com/office/drawing/2014/main" id="{A4A8879E-F637-BA38-C325-517B59E125EE}"/>
              </a:ext>
            </a:extLst>
          </p:cNvPr>
          <p:cNvSpPr>
            <a:spLocks noGrp="1"/>
          </p:cNvSpPr>
          <p:nvPr>
            <p:ph type="title" hasCustomPrompt="1"/>
          </p:nvPr>
        </p:nvSpPr>
        <p:spPr>
          <a:xfrm>
            <a:off x="612648" y="5486398"/>
            <a:ext cx="10058400" cy="669473"/>
          </a:xfrm>
        </p:spPr>
        <p:txBody>
          <a:bodyPr anchor="ctr">
            <a:normAutofit/>
          </a:bodyPr>
          <a:lstStyle>
            <a:lvl1pPr>
              <a:lnSpc>
                <a:spcPct val="120000"/>
              </a:lnSpc>
              <a:defRPr sz="1800" cap="none" baseline="0">
                <a:solidFill>
                  <a:schemeClr val="bg2"/>
                </a:solidFill>
              </a:defRPr>
            </a:lvl1pPr>
          </a:lstStyle>
          <a:p>
            <a:r>
              <a:rPr lang="en-US" dirty="0"/>
              <a:t>Quote Author</a:t>
            </a:r>
          </a:p>
        </p:txBody>
      </p:sp>
    </p:spTree>
    <p:extLst>
      <p:ext uri="{BB962C8B-B14F-4D97-AF65-F5344CB8AC3E}">
        <p14:creationId xmlns:p14="http://schemas.microsoft.com/office/powerpoint/2010/main" val="2160219630"/>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3">
    <p:bg>
      <p:bgPr>
        <a:solidFill>
          <a:schemeClr val="accent1">
            <a:lumMod val="5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0ED10B2-4172-93C9-B408-242DDBA504A8}"/>
              </a:ext>
            </a:extLst>
          </p:cNvPr>
          <p:cNvSpPr/>
          <p:nvPr/>
        </p:nvSpPr>
        <p:spPr>
          <a:xfrm>
            <a:off x="11250895" y="5430148"/>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4CF4AA95-C597-81F0-35EA-96B5BA7A12BB}"/>
              </a:ext>
            </a:extLst>
          </p:cNvPr>
          <p:cNvSpPr/>
          <p:nvPr/>
        </p:nvSpPr>
        <p:spPr>
          <a:xfrm>
            <a:off x="685800" y="5780643"/>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DA37871-D86F-9BA6-1D96-9B3392C2F247}"/>
              </a:ext>
            </a:extLst>
          </p:cNvPr>
          <p:cNvSpPr/>
          <p:nvPr/>
        </p:nvSpPr>
        <p:spPr>
          <a:xfrm>
            <a:off x="10998565" y="5512580"/>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B203EFA-FE43-9B63-5768-4A3FD1509639}"/>
              </a:ext>
            </a:extLst>
          </p:cNvPr>
          <p:cNvSpPr/>
          <p:nvPr/>
        </p:nvSpPr>
        <p:spPr>
          <a:xfrm>
            <a:off x="10976145" y="5512585"/>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2"/>
            </a:solidFill>
            <a:prstDash val="solid"/>
            <a:miter/>
          </a:ln>
        </p:spPr>
        <p:txBody>
          <a:bodyPr rtlCol="0" anchor="ctr"/>
          <a:lstStyle/>
          <a:p>
            <a:endParaRPr lang="en-US"/>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612648" y="868680"/>
            <a:ext cx="9140952" cy="3660746"/>
          </a:xfrm>
        </p:spPr>
        <p:txBody>
          <a:bodyPr anchor="ctr">
            <a:noAutofit/>
          </a:bodyPr>
          <a:lstStyle>
            <a:lvl1pPr marL="164592" indent="-164592">
              <a:lnSpc>
                <a:spcPct val="110000"/>
              </a:lnSpc>
              <a:spcBef>
                <a:spcPts val="0"/>
              </a:spcBef>
              <a:buNone/>
              <a:defRPr sz="5400" b="0" i="0" cap="all" baseline="0">
                <a:solidFill>
                  <a:schemeClr val="bg2"/>
                </a:solidFill>
                <a:latin typeface="+mj-lt"/>
              </a:defRPr>
            </a:lvl1pPr>
          </a:lstStyle>
          <a:p>
            <a:pPr lvl="0"/>
            <a:r>
              <a:rPr lang="en-US" dirty="0"/>
              <a:t>Click to add Quote</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noAutofit/>
          </a:bodyPr>
          <a:lstStyle>
            <a:lvl1pPr>
              <a:defRPr>
                <a:solidFill>
                  <a:schemeClr val="bg1"/>
                </a:solidFill>
              </a:defRPr>
            </a:lvl1pPr>
          </a:lstStyle>
          <a:p>
            <a:r>
              <a:rPr lang="en-US"/>
              <a:t>Sample Footer Text</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noAutofit/>
          </a:bodyPr>
          <a:lstStyle>
            <a:lvl1pPr>
              <a:defRPr>
                <a:solidFill>
                  <a:schemeClr val="bg1"/>
                </a:solidFill>
              </a:defRPr>
            </a:lvl1pPr>
          </a:lstStyle>
          <a:p>
            <a:fld id="{D02BF1DD-1BF4-406D-9906-B4846BCC8D55}" type="datetime1">
              <a:rPr lang="en-US" smtClean="0"/>
              <a:pPr/>
              <a:t>10/28/2025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sp>
        <p:nvSpPr>
          <p:cNvPr id="13" name="Title 12">
            <a:extLst>
              <a:ext uri="{FF2B5EF4-FFF2-40B4-BE49-F238E27FC236}">
                <a16:creationId xmlns:a16="http://schemas.microsoft.com/office/drawing/2014/main" id="{F259B8E5-883A-B6CE-4C6C-F6F48B038CDE}"/>
              </a:ext>
            </a:extLst>
          </p:cNvPr>
          <p:cNvSpPr>
            <a:spLocks noGrp="1"/>
          </p:cNvSpPr>
          <p:nvPr>
            <p:ph type="title" hasCustomPrompt="1"/>
          </p:nvPr>
        </p:nvSpPr>
        <p:spPr>
          <a:xfrm>
            <a:off x="612648" y="4617720"/>
            <a:ext cx="9140951" cy="788609"/>
          </a:xfrm>
        </p:spPr>
        <p:txBody>
          <a:bodyPr anchor="t">
            <a:normAutofit/>
          </a:bodyPr>
          <a:lstStyle>
            <a:lvl1pPr>
              <a:lnSpc>
                <a:spcPct val="120000"/>
              </a:lnSpc>
              <a:defRPr sz="1800" cap="none" baseline="0">
                <a:solidFill>
                  <a:schemeClr val="bg2"/>
                </a:solidFill>
              </a:defRPr>
            </a:lvl1pPr>
          </a:lstStyle>
          <a:p>
            <a:r>
              <a:rPr lang="en-US" dirty="0"/>
              <a:t>Quote Author</a:t>
            </a:r>
          </a:p>
        </p:txBody>
      </p:sp>
    </p:spTree>
    <p:extLst>
      <p:ext uri="{BB962C8B-B14F-4D97-AF65-F5344CB8AC3E}">
        <p14:creationId xmlns:p14="http://schemas.microsoft.com/office/powerpoint/2010/main" val="22918804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5800"/>
            <a:ext cx="10963655" cy="1133170"/>
          </a:xfrm>
        </p:spPr>
        <p:txBody>
          <a:bodyPr anchor="b">
            <a:noAutofit/>
          </a:bodyPr>
          <a:lstStyle/>
          <a:p>
            <a:r>
              <a:rPr lang="en-US" dirty="0"/>
              <a:t>Click to edit Master title style</a:t>
            </a:r>
          </a:p>
        </p:txBody>
      </p:sp>
      <p:sp>
        <p:nvSpPr>
          <p:cNvPr id="4" name="Content Placeholder 3">
            <a:extLst>
              <a:ext uri="{FF2B5EF4-FFF2-40B4-BE49-F238E27FC236}">
                <a16:creationId xmlns:a16="http://schemas.microsoft.com/office/drawing/2014/main" id="{6627D5A5-84C3-7EDE-A8EB-2DE057DE46AB}"/>
              </a:ext>
            </a:extLst>
          </p:cNvPr>
          <p:cNvSpPr>
            <a:spLocks noGrp="1"/>
          </p:cNvSpPr>
          <p:nvPr>
            <p:ph sz="quarter" idx="15"/>
          </p:nvPr>
        </p:nvSpPr>
        <p:spPr>
          <a:xfrm>
            <a:off x="612775" y="1965960"/>
            <a:ext cx="5074920" cy="4195763"/>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D54150AE-A7C6-D328-35D7-F5B840930E3B}"/>
              </a:ext>
            </a:extLst>
          </p:cNvPr>
          <p:cNvSpPr>
            <a:spLocks noGrp="1"/>
          </p:cNvSpPr>
          <p:nvPr>
            <p:ph sz="quarter" idx="16"/>
          </p:nvPr>
        </p:nvSpPr>
        <p:spPr>
          <a:xfrm>
            <a:off x="6470969" y="1965960"/>
            <a:ext cx="5075237" cy="4195763"/>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noAutofit/>
          </a:bodyPr>
          <a:lstStyle/>
          <a:p>
            <a:fld id="{CD0A52C9-A7D6-4EB8-8F3D-1519181DDC1D}" type="datetime1">
              <a:rPr lang="en-US" smtClean="0"/>
              <a:t>10/28/2025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7902439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A77448-F1DA-CAC1-9B05-8F5CE65586ED}"/>
              </a:ext>
            </a:extLst>
          </p:cNvPr>
          <p:cNvSpPr>
            <a:spLocks noGrp="1"/>
          </p:cNvSpPr>
          <p:nvPr>
            <p:ph type="title"/>
          </p:nvPr>
        </p:nvSpPr>
        <p:spPr>
          <a:xfrm>
            <a:off x="612647" y="685800"/>
            <a:ext cx="10963655" cy="1133170"/>
          </a:xfrm>
        </p:spPr>
        <p:txBody>
          <a:bodyPr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40080" y="1878566"/>
            <a:ext cx="5074920" cy="559834"/>
          </a:xfrm>
        </p:spPr>
        <p:txBody>
          <a:bodyPr anchor="b">
            <a:no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497572" y="1878566"/>
            <a:ext cx="5075556" cy="559834"/>
          </a:xfrm>
        </p:spPr>
        <p:txBody>
          <a:bodyPr anchor="b">
            <a:no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776AAF7-C632-FCD0-6A60-E0EA4A52F229}"/>
              </a:ext>
            </a:extLst>
          </p:cNvPr>
          <p:cNvSpPr>
            <a:spLocks noGrp="1"/>
          </p:cNvSpPr>
          <p:nvPr>
            <p:ph sz="quarter" idx="15"/>
          </p:nvPr>
        </p:nvSpPr>
        <p:spPr>
          <a:xfrm>
            <a:off x="609600" y="2514600"/>
            <a:ext cx="5075238" cy="36591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1">
            <a:extLst>
              <a:ext uri="{FF2B5EF4-FFF2-40B4-BE49-F238E27FC236}">
                <a16:creationId xmlns:a16="http://schemas.microsoft.com/office/drawing/2014/main" id="{CD998360-6973-27D8-8B08-ACAE10572B32}"/>
              </a:ext>
            </a:extLst>
          </p:cNvPr>
          <p:cNvSpPr>
            <a:spLocks noGrp="1"/>
          </p:cNvSpPr>
          <p:nvPr>
            <p:ph sz="quarter" idx="16"/>
          </p:nvPr>
        </p:nvSpPr>
        <p:spPr>
          <a:xfrm>
            <a:off x="6497572" y="2514600"/>
            <a:ext cx="5075556" cy="36591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noAutofit/>
          </a:bodyPr>
          <a:lstStyle/>
          <a:p>
            <a:r>
              <a:rPr lang="en-US"/>
              <a:t>Sample Footer Text</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noAutofit/>
          </a:bodyPr>
          <a:lstStyle/>
          <a:p>
            <a:fld id="{2E9CE581-A048-42A8-B14C-488A3338D2F0}" type="datetime1">
              <a:rPr lang="en-US" smtClean="0"/>
              <a:t>10/28/2025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2853536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5184-1DAA-DFF4-A408-3D5DD1517148}"/>
              </a:ext>
            </a:extLst>
          </p:cNvPr>
          <p:cNvSpPr>
            <a:spLocks noGrp="1"/>
          </p:cNvSpPr>
          <p:nvPr>
            <p:ph type="title"/>
          </p:nvPr>
        </p:nvSpPr>
        <p:spPr>
          <a:xfrm>
            <a:off x="612647" y="685800"/>
            <a:ext cx="10963655" cy="1133170"/>
          </a:xfrm>
        </p:spPr>
        <p:txBody>
          <a:bodyPr anchor="b">
            <a:noAutofit/>
          </a:bodyPr>
          <a:lstStyle/>
          <a:p>
            <a:r>
              <a:rPr lang="en-US" dirty="0"/>
              <a:t>Click to edit Master title style</a:t>
            </a:r>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fld id="{F37B15FB-E45F-4977-9C40-BB6531CE6EA6}" type="datetime1">
              <a:rPr lang="en-US" smtClean="0"/>
              <a:t>10/28/2025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4881525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noAutofit/>
          </a:bodyPr>
          <a:lstStyle/>
          <a:p>
            <a:r>
              <a:rPr lang="en-US"/>
              <a:t>Sample Footer Text</a:t>
            </a:r>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noAutofit/>
          </a:bodyPr>
          <a:lstStyle/>
          <a:p>
            <a:fld id="{18922BC5-E711-4A36-A80E-0A418F83672D}" type="datetime1">
              <a:rPr lang="en-US" smtClean="0"/>
              <a:t>10/28/2025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1259901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A9EA653-B766-E096-036C-1C173E2991BD}"/>
              </a:ext>
            </a:extLst>
          </p:cNvPr>
          <p:cNvSpPr>
            <a:spLocks noGrp="1"/>
          </p:cNvSpPr>
          <p:nvPr>
            <p:ph type="title"/>
          </p:nvPr>
        </p:nvSpPr>
        <p:spPr>
          <a:xfrm>
            <a:off x="612647" y="685800"/>
            <a:ext cx="3654553" cy="3643916"/>
          </a:xfrm>
        </p:spPr>
        <p:txBody>
          <a:bodyPr anchor="t">
            <a:noAutofit/>
          </a:bodyPr>
          <a:lstStyle>
            <a:lvl1pPr>
              <a:defRPr sz="5400"/>
            </a:lvl1pPr>
          </a:lstStyle>
          <a:p>
            <a:r>
              <a:rPr lang="en-US" dirty="0"/>
              <a:t>Click to edit Master title style</a:t>
            </a:r>
          </a:p>
        </p:txBody>
      </p:sp>
      <p:sp>
        <p:nvSpPr>
          <p:cNvPr id="9" name="Text Placeholder 3">
            <a:extLst>
              <a:ext uri="{FF2B5EF4-FFF2-40B4-BE49-F238E27FC236}">
                <a16:creationId xmlns:a16="http://schemas.microsoft.com/office/drawing/2014/main" id="{31845593-CC30-27D6-3F82-E2BA784C49F2}"/>
              </a:ext>
            </a:extLst>
          </p:cNvPr>
          <p:cNvSpPr>
            <a:spLocks noGrp="1"/>
          </p:cNvSpPr>
          <p:nvPr>
            <p:ph type="body" sz="half" idx="2"/>
          </p:nvPr>
        </p:nvSpPr>
        <p:spPr>
          <a:xfrm>
            <a:off x="612647" y="4526280"/>
            <a:ext cx="3654553" cy="1621111"/>
          </a:xfrm>
        </p:spPr>
        <p:txBody>
          <a:bodyPr anchor="b">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876801" y="685800"/>
            <a:ext cx="6699502" cy="5486400"/>
          </a:xfrm>
        </p:spPr>
        <p:txBody>
          <a:bodyPr vert="horz" lIns="91440" tIns="45720" rIns="91440" bIns="45720" rtlCol="0">
            <a:no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noAutofit/>
          </a:bodyPr>
          <a:lstStyle/>
          <a:p>
            <a:fld id="{81D94988-488B-40CC-9623-27A54F95F7B4}" type="datetime1">
              <a:rPr lang="en-US" smtClean="0"/>
              <a:t>10/28/2025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42736543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12647" y="685800"/>
            <a:ext cx="3654553" cy="3643916"/>
          </a:xfrm>
        </p:spPr>
        <p:txBody>
          <a:bodyPr anchor="t">
            <a:noAutofit/>
          </a:bodyPr>
          <a:lstStyle>
            <a:lvl1pPr>
              <a:defRPr sz="5400"/>
            </a:lvl1pPr>
          </a:lstStyle>
          <a:p>
            <a:r>
              <a:rPr lang="en-US" dirty="0"/>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7" y="4526280"/>
            <a:ext cx="3654553" cy="1621111"/>
          </a:xfrm>
        </p:spPr>
        <p:txBody>
          <a:bodyPr anchor="b">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hasCustomPrompt="1"/>
          </p:nvPr>
        </p:nvSpPr>
        <p:spPr>
          <a:xfrm>
            <a:off x="4872039" y="685800"/>
            <a:ext cx="6699502" cy="5442639"/>
          </a:xfrm>
          <a:blipFill>
            <a:blip r:embed="rId2">
              <a:alphaModFix amt="60000"/>
            </a:blip>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noAutofit/>
          </a:bodyPr>
          <a:lstStyle/>
          <a:p>
            <a:r>
              <a:rPr lang="en-US"/>
              <a:t>Sample Footer Text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noAutofit/>
          </a:bodyPr>
          <a:lstStyle/>
          <a:p>
            <a:fld id="{FA3C7011-18F0-49E4-85C9-3E22BE44E3EB}" type="datetime1">
              <a:rPr lang="en-US" smtClean="0"/>
              <a:t>10/28/2025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3531883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Pictur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704076" y="685801"/>
            <a:ext cx="4872227" cy="2743200"/>
          </a:xfrm>
        </p:spPr>
        <p:txBody>
          <a:bodyPr vert="horz" lIns="91440" tIns="45720" rIns="91440" bIns="45720" rtlCol="0" anchor="t">
            <a:noAutofit/>
          </a:bodyPr>
          <a:lstStyle>
            <a:lvl1pPr>
              <a:defRPr lang="en-US" sz="7000" dirty="0">
                <a:solidFill>
                  <a:schemeClr val="bg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702552" y="5277548"/>
            <a:ext cx="4873752" cy="894639"/>
          </a:xfrm>
        </p:spPr>
        <p:txBody>
          <a:bodyPr vert="horz" lIns="91440" tIns="45720" rIns="91440" bIns="45720" rtlCol="0" anchor="t">
            <a:noAutofit/>
          </a:bodyPr>
          <a:lstStyle>
            <a:lvl1pPr marL="0" indent="0">
              <a:buNone/>
              <a:defRPr lang="en-US" sz="1800" dirty="0">
                <a:solidFill>
                  <a:schemeClr val="bg2"/>
                </a:solidFill>
              </a:defRPr>
            </a:lvl1pPr>
          </a:lstStyle>
          <a:p>
            <a:pPr lvl="0"/>
            <a:r>
              <a:rPr lang="en-US" dirty="0"/>
              <a:t>Click to edit Master subtitle style</a:t>
            </a:r>
          </a:p>
        </p:txBody>
      </p:sp>
      <p:sp>
        <p:nvSpPr>
          <p:cNvPr id="18" name="Picture Placeholder 17">
            <a:extLst>
              <a:ext uri="{FF2B5EF4-FFF2-40B4-BE49-F238E27FC236}">
                <a16:creationId xmlns:a16="http://schemas.microsoft.com/office/drawing/2014/main" id="{74A0A082-71CB-3C57-3B74-102869C0CAC7}"/>
              </a:ext>
            </a:extLst>
          </p:cNvPr>
          <p:cNvSpPr>
            <a:spLocks noGrp="1"/>
          </p:cNvSpPr>
          <p:nvPr>
            <p:ph type="pic" sz="quarter" idx="13"/>
          </p:nvPr>
        </p:nvSpPr>
        <p:spPr>
          <a:xfrm>
            <a:off x="0" y="0"/>
            <a:ext cx="6096000" cy="6858000"/>
          </a:xfrm>
          <a:blipFill>
            <a:blip r:embed="rId2">
              <a:alphaModFix amt="60000"/>
            </a:blip>
            <a:stretch>
              <a:fillRect/>
            </a:stretch>
          </a:blipFill>
        </p:spPr>
        <p:txBody>
          <a:bodyPr/>
          <a:lstStyle/>
          <a:p>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702552" y="6343955"/>
            <a:ext cx="2100482" cy="365125"/>
          </a:xfrm>
        </p:spPr>
        <p:txBody>
          <a:bodyPr>
            <a:noAutofit/>
          </a:bodyPr>
          <a:lstStyle>
            <a:lvl1pPr>
              <a:defRPr>
                <a:solidFill>
                  <a:schemeClr val="bg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618883" y="6343955"/>
            <a:ext cx="1475163" cy="365125"/>
          </a:xfrm>
        </p:spPr>
        <p:txBody>
          <a:bodyPr>
            <a:noAutofit/>
          </a:bodyPr>
          <a:lstStyle>
            <a:lvl1pPr>
              <a:defRPr>
                <a:solidFill>
                  <a:schemeClr val="bg1"/>
                </a:solidFill>
                <a:effectLst/>
              </a:defRPr>
            </a:lvl1pPr>
          </a:lstStyle>
          <a:p>
            <a:fld id="{1F92EF8E-B9EB-49F8-83E1-F362FA442011}" type="datetime1">
              <a:rPr lang="en-US" smtClean="0"/>
              <a:pPr/>
              <a:t>10/28/2025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noAutofit/>
          </a:bodyPr>
          <a:lstStyle>
            <a:lvl1pPr>
              <a:defRPr>
                <a:solidFill>
                  <a:schemeClr val="bg1"/>
                </a:solidFill>
              </a:defRPr>
            </a:lvl1pPr>
          </a:lstStyle>
          <a:p>
            <a:fld id="{AEAA3239-9EA4-4A65-A281-97F994456D9F}" type="slidenum">
              <a:rPr lang="en-US" smtClean="0"/>
              <a:pPr/>
              <a:t>‹#›</a:t>
            </a:fld>
            <a:endParaRPr lang="en-US"/>
          </a:p>
        </p:txBody>
      </p:sp>
      <p:cxnSp>
        <p:nvCxnSpPr>
          <p:cNvPr id="10" name="Straight Connector 9">
            <a:extLst>
              <a:ext uri="{FF2B5EF4-FFF2-40B4-BE49-F238E27FC236}">
                <a16:creationId xmlns:a16="http://schemas.microsoft.com/office/drawing/2014/main" id="{0D373E34-3B51-EAD4-B8AB-256ACA4B8D8C}"/>
              </a:ext>
            </a:extLst>
          </p:cNvPr>
          <p:cNvCxnSpPr>
            <a:cxnSpLocks/>
          </p:cNvCxnSpPr>
          <p:nvPr userDrawn="1"/>
        </p:nvCxnSpPr>
        <p:spPr>
          <a:xfrm>
            <a:off x="6704076" y="4876800"/>
            <a:ext cx="4873752"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86033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clus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85800"/>
            <a:ext cx="10972800" cy="1828800"/>
          </a:xfrm>
        </p:spPr>
        <p:txBody>
          <a:bodyPr anchor="b">
            <a:noAutofit/>
          </a:bodyPr>
          <a:lstStyle>
            <a:lvl1pPr>
              <a:defRPr sz="9000"/>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775" y="3429000"/>
            <a:ext cx="10972800" cy="2743198"/>
          </a:xfrm>
        </p:spPr>
        <p:txBody>
          <a:bodyPr>
            <a:no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A07EC6D5-3C89-D412-4A74-4DD843571D29}"/>
              </a:ext>
            </a:extLst>
          </p:cNvPr>
          <p:cNvCxnSpPr/>
          <p:nvPr userDrawn="1"/>
        </p:nvCxnSpPr>
        <p:spPr>
          <a:xfrm>
            <a:off x="621792" y="2895600"/>
            <a:ext cx="109636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8B1E6060-C53E-4F28-8D83-0C4FB26C4A3F}" type="datetime1">
              <a:rPr lang="en-US" smtClean="0"/>
              <a:t>10/28/2025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494120587"/>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clusion 2">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AB975A1-C2E9-D1D4-3C6F-7296B13798B1}"/>
              </a:ext>
            </a:extLst>
          </p:cNvPr>
          <p:cNvSpPr/>
          <p:nvPr/>
        </p:nvSpPr>
        <p:spPr>
          <a:xfrm>
            <a:off x="11254003" y="729226"/>
            <a:ext cx="6296" cy="742941"/>
          </a:xfrm>
          <a:custGeom>
            <a:avLst/>
            <a:gdLst>
              <a:gd name="connsiteX0" fmla="*/ 0 w 6296"/>
              <a:gd name="connsiteY0" fmla="*/ 0 h 742941"/>
              <a:gd name="connsiteX1" fmla="*/ 0 w 6296"/>
              <a:gd name="connsiteY1" fmla="*/ 742942 h 742941"/>
            </a:gdLst>
            <a:ahLst/>
            <a:cxnLst>
              <a:cxn ang="0">
                <a:pos x="connsiteX0" y="connsiteY0"/>
              </a:cxn>
              <a:cxn ang="0">
                <a:pos x="connsiteX1" y="connsiteY1"/>
              </a:cxn>
            </a:cxnLst>
            <a:rect l="l" t="t" r="r" b="b"/>
            <a:pathLst>
              <a:path w="6296" h="742941">
                <a:moveTo>
                  <a:pt x="0" y="0"/>
                </a:moveTo>
                <a:lnTo>
                  <a:pt x="0" y="742942"/>
                </a:lnTo>
              </a:path>
            </a:pathLst>
          </a:custGeom>
          <a:ln w="31077"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243F218-F67B-B464-9035-A6AA389E6224}"/>
              </a:ext>
            </a:extLst>
          </p:cNvPr>
          <p:cNvSpPr/>
          <p:nvPr/>
        </p:nvSpPr>
        <p:spPr>
          <a:xfrm>
            <a:off x="10866791" y="1080910"/>
            <a:ext cx="742942" cy="6296"/>
          </a:xfrm>
          <a:custGeom>
            <a:avLst/>
            <a:gdLst>
              <a:gd name="connsiteX0" fmla="*/ 742942 w 742942"/>
              <a:gd name="connsiteY0" fmla="*/ 0 h 6296"/>
              <a:gd name="connsiteX1" fmla="*/ 0 w 742942"/>
              <a:gd name="connsiteY1" fmla="*/ 0 h 6296"/>
            </a:gdLst>
            <a:ahLst/>
            <a:cxnLst>
              <a:cxn ang="0">
                <a:pos x="connsiteX0" y="connsiteY0"/>
              </a:cxn>
              <a:cxn ang="0">
                <a:pos x="connsiteX1" y="connsiteY1"/>
              </a:cxn>
            </a:cxnLst>
            <a:rect l="l" t="t" r="r" b="b"/>
            <a:pathLst>
              <a:path w="742942" h="6296">
                <a:moveTo>
                  <a:pt x="742942" y="0"/>
                </a:moveTo>
                <a:lnTo>
                  <a:pt x="0" y="0"/>
                </a:lnTo>
              </a:path>
            </a:pathLst>
          </a:custGeom>
          <a:ln w="31077"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1F0E05A-E796-C1AE-DCB2-706459874FC1}"/>
              </a:ext>
            </a:extLst>
          </p:cNvPr>
          <p:cNvSpPr/>
          <p:nvPr/>
        </p:nvSpPr>
        <p:spPr>
          <a:xfrm>
            <a:off x="11003886" y="811408"/>
            <a:ext cx="525338" cy="525339"/>
          </a:xfrm>
          <a:custGeom>
            <a:avLst/>
            <a:gdLst>
              <a:gd name="connsiteX0" fmla="*/ 525339 w 525338"/>
              <a:gd name="connsiteY0" fmla="*/ 0 h 525339"/>
              <a:gd name="connsiteX1" fmla="*/ 0 w 525338"/>
              <a:gd name="connsiteY1" fmla="*/ 525339 h 525339"/>
            </a:gdLst>
            <a:ahLst/>
            <a:cxnLst>
              <a:cxn ang="0">
                <a:pos x="connsiteX0" y="connsiteY0"/>
              </a:cxn>
              <a:cxn ang="0">
                <a:pos x="connsiteX1" y="connsiteY1"/>
              </a:cxn>
            </a:cxnLst>
            <a:rect l="l" t="t" r="r" b="b"/>
            <a:pathLst>
              <a:path w="525338" h="525339">
                <a:moveTo>
                  <a:pt x="525339" y="0"/>
                </a:moveTo>
                <a:lnTo>
                  <a:pt x="0" y="525339"/>
                </a:lnTo>
              </a:path>
            </a:pathLst>
          </a:custGeom>
          <a:ln w="31077"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863187-9C01-45D7-5737-0DEACAA80C83}"/>
              </a:ext>
            </a:extLst>
          </p:cNvPr>
          <p:cNvSpPr/>
          <p:nvPr/>
        </p:nvSpPr>
        <p:spPr>
          <a:xfrm>
            <a:off x="10981626" y="811414"/>
            <a:ext cx="525342" cy="525339"/>
          </a:xfrm>
          <a:custGeom>
            <a:avLst/>
            <a:gdLst>
              <a:gd name="connsiteX0" fmla="*/ 525343 w 525342"/>
              <a:gd name="connsiteY0" fmla="*/ 525339 h 525339"/>
              <a:gd name="connsiteX1" fmla="*/ 0 w 525342"/>
              <a:gd name="connsiteY1" fmla="*/ 0 h 525339"/>
            </a:gdLst>
            <a:ahLst/>
            <a:cxnLst>
              <a:cxn ang="0">
                <a:pos x="connsiteX0" y="connsiteY0"/>
              </a:cxn>
              <a:cxn ang="0">
                <a:pos x="connsiteX1" y="connsiteY1"/>
              </a:cxn>
            </a:cxnLst>
            <a:rect l="l" t="t" r="r" b="b"/>
            <a:pathLst>
              <a:path w="525342" h="525339">
                <a:moveTo>
                  <a:pt x="525343" y="525339"/>
                </a:moveTo>
                <a:lnTo>
                  <a:pt x="0" y="0"/>
                </a:lnTo>
              </a:path>
            </a:pathLst>
          </a:custGeom>
          <a:ln w="31077"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85800"/>
            <a:ext cx="8226424" cy="3725056"/>
          </a:xfrm>
        </p:spPr>
        <p:txBody>
          <a:bodyPr anchor="b">
            <a:noAutofit/>
          </a:bodyPr>
          <a:lstStyle>
            <a:lvl1pPr>
              <a:defRPr sz="90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12777" y="4572000"/>
            <a:ext cx="8226424" cy="1608008"/>
          </a:xfrm>
        </p:spPr>
        <p:txBody>
          <a:bodyPr>
            <a:noAutofit/>
          </a:bodyPr>
          <a:lstStyle>
            <a:lvl1pPr marL="0" indent="0">
              <a:buNone/>
              <a:defRPr sz="1800"/>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noAutofit/>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noAutofit/>
          </a:bodyPr>
          <a:lstStyle/>
          <a:p>
            <a:fld id="{1D3D1E3E-5DD4-4BAD-A138-1254BF94C224}" type="datetime1">
              <a:rPr lang="en-US" smtClean="0"/>
              <a:t>10/28/2025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1910536453"/>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Picture 4">
    <p:bg>
      <p:bgPr>
        <a:solidFill>
          <a:schemeClr val="tx2"/>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52BC951B-4746-1854-C399-682CFE142A50}"/>
              </a:ext>
            </a:extLst>
          </p:cNvPr>
          <p:cNvCxnSpPr/>
          <p:nvPr userDrawn="1"/>
        </p:nvCxnSpPr>
        <p:spPr>
          <a:xfrm>
            <a:off x="612646" y="4876800"/>
            <a:ext cx="7077456" cy="0"/>
          </a:xfrm>
          <a:prstGeom prst="line">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7" y="685799"/>
            <a:ext cx="7080507" cy="3200400"/>
          </a:xfrm>
        </p:spPr>
        <p:txBody>
          <a:bodyPr vert="horz" lIns="91440" tIns="45720" rIns="91440" bIns="45720" rtlCol="0" anchor="t">
            <a:noAutofit/>
          </a:bodyPr>
          <a:lstStyle>
            <a:lvl1pPr>
              <a:defRPr lang="en-US" sz="7000" dirty="0">
                <a:solidFill>
                  <a:schemeClr val="bg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6" y="5277549"/>
            <a:ext cx="7080507" cy="894646"/>
          </a:xfrm>
        </p:spPr>
        <p:txBody>
          <a:bodyPr vert="horz" lIns="91440" tIns="45720" rIns="91440" bIns="45720" rtlCol="0" anchor="t">
            <a:noAutofit/>
          </a:bodyPr>
          <a:lstStyle>
            <a:lvl1pPr marL="0" indent="0">
              <a:buNone/>
              <a:defRPr lang="en-US" sz="1800" dirty="0">
                <a:solidFill>
                  <a:schemeClr val="bg2"/>
                </a:solidFill>
              </a:defRPr>
            </a:lvl1pPr>
          </a:lstStyle>
          <a:p>
            <a:pPr lvl="0"/>
            <a:r>
              <a:rPr lang="en-US" dirty="0"/>
              <a:t>Click to edit Master subtitle style</a:t>
            </a:r>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612646" y="6338703"/>
            <a:ext cx="2070484" cy="365125"/>
          </a:xfrm>
        </p:spPr>
        <p:txBody>
          <a:bodyPr>
            <a:noAutofit/>
          </a:bodyPr>
          <a:lstStyle>
            <a:lvl1pPr>
              <a:defRPr>
                <a:solidFill>
                  <a:schemeClr val="bg1"/>
                </a:solidFill>
              </a:defRPr>
            </a:lvl1pPr>
          </a:lstStyle>
          <a:p>
            <a:r>
              <a:rPr lang="en-US" dirty="0"/>
              <a:t>Sample Footer Text</a:t>
            </a:r>
          </a:p>
        </p:txBody>
      </p:sp>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5887367" y="6338703"/>
            <a:ext cx="1392578" cy="365125"/>
          </a:xfrm>
        </p:spPr>
        <p:txBody>
          <a:bodyPr>
            <a:noAutofit/>
          </a:bodyPr>
          <a:lstStyle>
            <a:lvl1pPr>
              <a:defRPr>
                <a:solidFill>
                  <a:schemeClr val="bg1"/>
                </a:solidFill>
              </a:defRPr>
            </a:lvl1pPr>
          </a:lstStyle>
          <a:p>
            <a:fld id="{BC9EEDB3-BC19-4021-830F-B822E1DE9789}" type="datetime1">
              <a:rPr lang="en-US" smtClean="0"/>
              <a:pPr/>
              <a:t>10/28/2025</a:t>
            </a:fld>
            <a:endParaRPr lang="en-US" dirty="0"/>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7279945" y="6342301"/>
            <a:ext cx="429207" cy="365125"/>
          </a:xfrm>
        </p:spPr>
        <p:txBody>
          <a:bodyPr>
            <a:noAutofit/>
          </a:bodyPr>
          <a:lstStyle>
            <a:lvl1pPr>
              <a:defRPr>
                <a:solidFill>
                  <a:schemeClr val="bg1"/>
                </a:solidFill>
              </a:defRPr>
            </a:lvl1pPr>
          </a:lstStyle>
          <a:p>
            <a:fld id="{AEAA3239-9EA4-4A65-A281-97F994456D9F}" type="slidenum">
              <a:rPr lang="en-US" smtClean="0"/>
              <a:pPr/>
              <a:t>‹#›</a:t>
            </a:fld>
            <a:endParaRPr lang="en-US" dirty="0"/>
          </a:p>
        </p:txBody>
      </p:sp>
      <p:sp>
        <p:nvSpPr>
          <p:cNvPr id="26" name="Picture Placeholder 25">
            <a:extLst>
              <a:ext uri="{FF2B5EF4-FFF2-40B4-BE49-F238E27FC236}">
                <a16:creationId xmlns:a16="http://schemas.microsoft.com/office/drawing/2014/main" id="{E193964F-665E-F49A-D553-C01524CDE0CA}"/>
              </a:ext>
            </a:extLst>
          </p:cNvPr>
          <p:cNvSpPr>
            <a:spLocks noGrp="1"/>
          </p:cNvSpPr>
          <p:nvPr>
            <p:ph type="pic" sz="quarter" idx="17"/>
          </p:nvPr>
        </p:nvSpPr>
        <p:spPr>
          <a:xfrm>
            <a:off x="8302749" y="0"/>
            <a:ext cx="3889251" cy="6858000"/>
          </a:xfrm>
          <a:blipFill>
            <a:blip r:embed="rId2">
              <a:alphaModFix amt="60000"/>
            </a:blip>
            <a:stretch>
              <a:fillRect/>
            </a:stretch>
          </a:blipFill>
        </p:spPr>
        <p:txBody>
          <a:bodyPr/>
          <a:lstStyle/>
          <a:p>
            <a:endParaRPr lang="en-US"/>
          </a:p>
        </p:txBody>
      </p:sp>
    </p:spTree>
    <p:extLst>
      <p:ext uri="{BB962C8B-B14F-4D97-AF65-F5344CB8AC3E}">
        <p14:creationId xmlns:p14="http://schemas.microsoft.com/office/powerpoint/2010/main" val="296361303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D384F42E-A74C-773B-7B96-F942975CEC14}"/>
              </a:ext>
            </a:extLst>
          </p:cNvPr>
          <p:cNvSpPr/>
          <p:nvPr/>
        </p:nvSpPr>
        <p:spPr>
          <a:xfrm>
            <a:off x="11250895" y="5144929"/>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9441727F-19A3-14E1-5EAC-C550CEB6A0D1}"/>
              </a:ext>
            </a:extLst>
          </p:cNvPr>
          <p:cNvSpPr/>
          <p:nvPr/>
        </p:nvSpPr>
        <p:spPr>
          <a:xfrm>
            <a:off x="685800" y="5495424"/>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8F4BC9-7EC1-BB35-827A-12F5DE411031}"/>
              </a:ext>
            </a:extLst>
          </p:cNvPr>
          <p:cNvSpPr/>
          <p:nvPr/>
        </p:nvSpPr>
        <p:spPr>
          <a:xfrm>
            <a:off x="10998565" y="5227361"/>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C4B01422-D65E-4B59-B62B-467B2E896592}"/>
              </a:ext>
            </a:extLst>
          </p:cNvPr>
          <p:cNvSpPr/>
          <p:nvPr/>
        </p:nvSpPr>
        <p:spPr>
          <a:xfrm>
            <a:off x="10976145" y="5227366"/>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6" y="1600200"/>
            <a:ext cx="10483927" cy="3492875"/>
          </a:xfrm>
        </p:spPr>
        <p:txBody>
          <a:bodyPr vert="horz" lIns="91440" tIns="45720" rIns="91440" bIns="45720" rtlCol="0" anchor="b">
            <a:noAutofit/>
          </a:bodyPr>
          <a:lstStyle>
            <a:lvl1pPr>
              <a:defRPr lang="en-US" sz="90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6" y="5931314"/>
            <a:ext cx="10483927" cy="816864"/>
          </a:xfrm>
        </p:spPr>
        <p:txBody>
          <a:bodyPr vert="horz" lIns="91440" tIns="45720" rIns="91440" bIns="45720" rtlCol="0">
            <a:noAutofit/>
          </a:bodyPr>
          <a:lstStyle>
            <a:lvl1pPr marL="0" indent="0">
              <a:buNone/>
              <a:defRPr lang="en-US" sz="1800" dirty="0"/>
            </a:lvl1pPr>
          </a:lstStyle>
          <a:p>
            <a:pPr lvl="0"/>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234111"/>
            <a:ext cx="2805405" cy="365125"/>
          </a:xfrm>
        </p:spPr>
        <p:txBody>
          <a:bodyPr>
            <a:noAutofit/>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221509" y="234111"/>
            <a:ext cx="2875064" cy="365125"/>
          </a:xfrm>
        </p:spPr>
        <p:txBody>
          <a:bodyPr>
            <a:noAutofit/>
          </a:bodyPr>
          <a:lstStyle/>
          <a:p>
            <a:fld id="{014DD65C-314F-4399-90A8-B6DFCAF21BE4}" type="datetime1">
              <a:rPr lang="en-US" smtClean="0"/>
              <a:t>10/28/2025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234111"/>
            <a:ext cx="429207" cy="365125"/>
          </a:xfrm>
        </p:spPr>
        <p:txBody>
          <a:bodyPr>
            <a:noAutofit/>
          </a:bodyPr>
          <a:lstStyle/>
          <a:p>
            <a:fld id="{AEAA3239-9EA4-4A65-A281-97F994456D9F}" type="slidenum">
              <a:rPr lang="en-US" smtClean="0"/>
              <a:t>‹#›</a:t>
            </a:fld>
            <a:endParaRPr lang="en-US"/>
          </a:p>
        </p:txBody>
      </p:sp>
      <p:pic>
        <p:nvPicPr>
          <p:cNvPr id="13" name="Line">
            <a:extLst>
              <a:ext uri="{FF2B5EF4-FFF2-40B4-BE49-F238E27FC236}">
                <a16:creationId xmlns:a16="http://schemas.microsoft.com/office/drawing/2014/main" id="{92FB147E-E273-E8B6-AD8E-67F305FC22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971802" y="4038600"/>
            <a:ext cx="10923934" cy="745198"/>
          </a:xfrm>
          <a:prstGeom prst="rect">
            <a:avLst/>
          </a:prstGeom>
        </p:spPr>
      </p:pic>
    </p:spTree>
    <p:extLst>
      <p:ext uri="{BB962C8B-B14F-4D97-AF65-F5344CB8AC3E}">
        <p14:creationId xmlns:p14="http://schemas.microsoft.com/office/powerpoint/2010/main" val="6989312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accent1">
            <a:lumMod val="50000"/>
          </a:schemeClr>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8BBA50F-B667-1177-26B1-7D22AB66A6BE}"/>
              </a:ext>
            </a:extLst>
          </p:cNvPr>
          <p:cNvSpPr/>
          <p:nvPr/>
        </p:nvSpPr>
        <p:spPr>
          <a:xfrm>
            <a:off x="11250895" y="4645152"/>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CABC7F5-2293-EB7F-52E5-80715C8DB858}"/>
              </a:ext>
            </a:extLst>
          </p:cNvPr>
          <p:cNvSpPr/>
          <p:nvPr/>
        </p:nvSpPr>
        <p:spPr>
          <a:xfrm>
            <a:off x="685800" y="4995647"/>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6A8C943-7CF3-88D6-95B0-95E7B412DE0F}"/>
              </a:ext>
            </a:extLst>
          </p:cNvPr>
          <p:cNvSpPr/>
          <p:nvPr/>
        </p:nvSpPr>
        <p:spPr>
          <a:xfrm>
            <a:off x="10998565" y="4727584"/>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FB0A8E7-2867-2D3A-F6B7-15ED02236CE8}"/>
              </a:ext>
            </a:extLst>
          </p:cNvPr>
          <p:cNvSpPr/>
          <p:nvPr/>
        </p:nvSpPr>
        <p:spPr>
          <a:xfrm>
            <a:off x="10976145" y="4727589"/>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2"/>
            </a:solidFill>
            <a:prstDash val="solid"/>
            <a:miter/>
          </a:ln>
        </p:spPr>
        <p:txBody>
          <a:bodyPr rtlCol="0" anchor="ctr"/>
          <a:lstStyle/>
          <a:p>
            <a:endParaRPr lang="en-US"/>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09598" y="5431536"/>
            <a:ext cx="9144001" cy="745198"/>
          </a:xfrm>
        </p:spPr>
        <p:txBody>
          <a:bodyPr vert="horz" lIns="91440" tIns="45720" rIns="91440" bIns="45720" rtlCol="0" anchor="t">
            <a:noAutofit/>
          </a:bodyPr>
          <a:lstStyle>
            <a:lvl1pPr>
              <a:defRPr lang="en-US" dirty="0">
                <a:solidFill>
                  <a:schemeClr val="bg2"/>
                </a:solidFill>
              </a:defRPr>
            </a:lvl1pPr>
          </a:lstStyle>
          <a:p>
            <a:pPr lvl="0"/>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noAutofit/>
          </a:bodyPr>
          <a:lstStyle>
            <a:lvl1pPr>
              <a:defRPr>
                <a:solidFill>
                  <a:schemeClr val="bg2"/>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noAutofit/>
          </a:bodyPr>
          <a:lstStyle>
            <a:lvl1pPr>
              <a:defRPr>
                <a:solidFill>
                  <a:schemeClr val="bg2"/>
                </a:solidFill>
              </a:defRPr>
            </a:lvl1pPr>
          </a:lstStyle>
          <a:p>
            <a:fld id="{D07A3B59-4DAC-4AFE-874D-3A86EC3801A0}" type="datetime1">
              <a:rPr lang="en-US" smtClean="0"/>
              <a:pPr/>
              <a:t>10/28/2025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noAutofit/>
          </a:bodyPr>
          <a:lstStyle>
            <a:lvl1pPr>
              <a:defRPr>
                <a:solidFill>
                  <a:schemeClr val="bg2"/>
                </a:solidFill>
              </a:defRPr>
            </a:lvl1pPr>
          </a:lstStyle>
          <a:p>
            <a:fld id="{AEAA3239-9EA4-4A65-A281-97F994456D9F}" type="slidenum">
              <a:rPr lang="en-US" smtClean="0"/>
              <a:pPr/>
              <a:t>‹#›</a:t>
            </a:fld>
            <a:endParaRPr lang="en-US"/>
          </a:p>
        </p:txBody>
      </p:sp>
      <p:sp>
        <p:nvSpPr>
          <p:cNvPr id="7" name="Title 6">
            <a:extLst>
              <a:ext uri="{FF2B5EF4-FFF2-40B4-BE49-F238E27FC236}">
                <a16:creationId xmlns:a16="http://schemas.microsoft.com/office/drawing/2014/main" id="{B53A7BE5-EAB2-BB8C-D7FC-D78B8A5AFACF}"/>
              </a:ext>
            </a:extLst>
          </p:cNvPr>
          <p:cNvSpPr>
            <a:spLocks noGrp="1"/>
          </p:cNvSpPr>
          <p:nvPr>
            <p:ph type="title"/>
          </p:nvPr>
        </p:nvSpPr>
        <p:spPr>
          <a:xfrm>
            <a:off x="612648" y="685798"/>
            <a:ext cx="10058400" cy="3355848"/>
          </a:xfrm>
        </p:spPr>
        <p:txBody>
          <a:bodyPr vert="horz" lIns="91440" tIns="45720" rIns="91440" bIns="45720" rtlCol="0" anchor="t">
            <a:noAutofit/>
          </a:bodyPr>
          <a:lstStyle>
            <a:lvl1pPr>
              <a:defRPr lang="en-US" sz="9000">
                <a:solidFill>
                  <a:schemeClr val="bg2"/>
                </a:solidFill>
              </a:defRPr>
            </a:lvl1pPr>
          </a:lstStyle>
          <a:p>
            <a:pPr lvl="0"/>
            <a:r>
              <a:rPr lang="en-US" dirty="0"/>
              <a:t>Click to edit Master title style</a:t>
            </a:r>
          </a:p>
        </p:txBody>
      </p:sp>
    </p:spTree>
    <p:extLst>
      <p:ext uri="{BB962C8B-B14F-4D97-AF65-F5344CB8AC3E}">
        <p14:creationId xmlns:p14="http://schemas.microsoft.com/office/powerpoint/2010/main" val="248939343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6AC1F45-7001-8B9F-DFF6-7AB9BDFFEEB2}"/>
              </a:ext>
            </a:extLst>
          </p:cNvPr>
          <p:cNvSpPr/>
          <p:nvPr/>
        </p:nvSpPr>
        <p:spPr>
          <a:xfrm>
            <a:off x="11250895" y="5791200"/>
            <a:ext cx="6351" cy="745197"/>
          </a:xfrm>
          <a:custGeom>
            <a:avLst/>
            <a:gdLst>
              <a:gd name="connsiteX0" fmla="*/ 0 w 6351"/>
              <a:gd name="connsiteY0" fmla="*/ 0 h 745197"/>
              <a:gd name="connsiteX1" fmla="*/ 0 w 6351"/>
              <a:gd name="connsiteY1" fmla="*/ 745198 h 745197"/>
            </a:gdLst>
            <a:ahLst/>
            <a:cxnLst>
              <a:cxn ang="0">
                <a:pos x="connsiteX0" y="connsiteY0"/>
              </a:cxn>
              <a:cxn ang="0">
                <a:pos x="connsiteX1" y="connsiteY1"/>
              </a:cxn>
            </a:cxnLst>
            <a:rect l="l" t="t" r="r" b="b"/>
            <a:pathLst>
              <a:path w="6351" h="745197">
                <a:moveTo>
                  <a:pt x="0" y="0"/>
                </a:moveTo>
                <a:lnTo>
                  <a:pt x="0" y="745198"/>
                </a:lnTo>
              </a:path>
            </a:pathLst>
          </a:custGeom>
          <a:ln w="31732" cap="flat">
            <a:solidFill>
              <a:schemeClr val="accent4"/>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4C7D192-E835-0A48-0A40-F45D83E2583F}"/>
              </a:ext>
            </a:extLst>
          </p:cNvPr>
          <p:cNvSpPr/>
          <p:nvPr/>
        </p:nvSpPr>
        <p:spPr>
          <a:xfrm>
            <a:off x="685800" y="6141695"/>
            <a:ext cx="10923933" cy="0"/>
          </a:xfrm>
          <a:custGeom>
            <a:avLst/>
            <a:gdLst>
              <a:gd name="connsiteX0" fmla="*/ 10923934 w 10923933"/>
              <a:gd name="connsiteY0" fmla="*/ 0 h 0"/>
              <a:gd name="connsiteX1" fmla="*/ 0 w 10923933"/>
              <a:gd name="connsiteY1" fmla="*/ 1 h 0"/>
            </a:gdLst>
            <a:ahLst/>
            <a:cxnLst>
              <a:cxn ang="0">
                <a:pos x="connsiteX0" y="connsiteY0"/>
              </a:cxn>
              <a:cxn ang="0">
                <a:pos x="connsiteX1" y="connsiteY1"/>
              </a:cxn>
            </a:cxnLst>
            <a:rect l="l" t="t" r="r" b="b"/>
            <a:pathLst>
              <a:path w="10923933">
                <a:moveTo>
                  <a:pt x="10923934" y="0"/>
                </a:moveTo>
                <a:lnTo>
                  <a:pt x="0" y="1"/>
                </a:lnTo>
              </a:path>
            </a:pathLst>
          </a:custGeom>
          <a:ln w="31732" cap="flat">
            <a:solidFill>
              <a:schemeClr val="accent4"/>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FB376E1-8198-EB00-587E-C647BCF364D4}"/>
              </a:ext>
            </a:extLst>
          </p:cNvPr>
          <p:cNvSpPr/>
          <p:nvPr/>
        </p:nvSpPr>
        <p:spPr>
          <a:xfrm>
            <a:off x="10998565" y="5873632"/>
            <a:ext cx="529937" cy="526934"/>
          </a:xfrm>
          <a:custGeom>
            <a:avLst/>
            <a:gdLst>
              <a:gd name="connsiteX0" fmla="*/ 529938 w 529937"/>
              <a:gd name="connsiteY0" fmla="*/ 0 h 526934"/>
              <a:gd name="connsiteX1" fmla="*/ 0 w 529937"/>
              <a:gd name="connsiteY1" fmla="*/ 526935 h 526934"/>
            </a:gdLst>
            <a:ahLst/>
            <a:cxnLst>
              <a:cxn ang="0">
                <a:pos x="connsiteX0" y="connsiteY0"/>
              </a:cxn>
              <a:cxn ang="0">
                <a:pos x="connsiteX1" y="connsiteY1"/>
              </a:cxn>
            </a:cxnLst>
            <a:rect l="l" t="t" r="r" b="b"/>
            <a:pathLst>
              <a:path w="529937" h="526934">
                <a:moveTo>
                  <a:pt x="529938" y="0"/>
                </a:moveTo>
                <a:lnTo>
                  <a:pt x="0" y="526935"/>
                </a:lnTo>
              </a:path>
            </a:pathLst>
          </a:custGeom>
          <a:ln w="31732" cap="flat">
            <a:solidFill>
              <a:schemeClr val="accent4"/>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F94599F-6DE1-A082-E9E1-D732956078AB}"/>
              </a:ext>
            </a:extLst>
          </p:cNvPr>
          <p:cNvSpPr/>
          <p:nvPr/>
        </p:nvSpPr>
        <p:spPr>
          <a:xfrm>
            <a:off x="10976145" y="5873637"/>
            <a:ext cx="529937" cy="526934"/>
          </a:xfrm>
          <a:custGeom>
            <a:avLst/>
            <a:gdLst>
              <a:gd name="connsiteX0" fmla="*/ 529938 w 529937"/>
              <a:gd name="connsiteY0" fmla="*/ 526935 h 526934"/>
              <a:gd name="connsiteX1" fmla="*/ 0 w 529937"/>
              <a:gd name="connsiteY1" fmla="*/ 0 h 526934"/>
            </a:gdLst>
            <a:ahLst/>
            <a:cxnLst>
              <a:cxn ang="0">
                <a:pos x="connsiteX0" y="connsiteY0"/>
              </a:cxn>
              <a:cxn ang="0">
                <a:pos x="connsiteX1" y="connsiteY1"/>
              </a:cxn>
            </a:cxnLst>
            <a:rect l="l" t="t" r="r" b="b"/>
            <a:pathLst>
              <a:path w="529937" h="526934">
                <a:moveTo>
                  <a:pt x="529938" y="526935"/>
                </a:moveTo>
                <a:lnTo>
                  <a:pt x="0" y="0"/>
                </a:lnTo>
              </a:path>
            </a:pathLst>
          </a:custGeom>
          <a:ln w="31732" cap="flat">
            <a:solidFill>
              <a:schemeClr val="accent4"/>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09600" y="990600"/>
            <a:ext cx="10058400" cy="5029200"/>
          </a:xfrm>
        </p:spPr>
        <p:txBody>
          <a:bodyPr vert="horz" lIns="91440" tIns="45720" rIns="91440" bIns="45720" rtlCol="0" anchor="b">
            <a:noAutofit/>
          </a:bodyPr>
          <a:lstStyle>
            <a:lvl1pPr>
              <a:defRPr lang="en-US" sz="11000" dirty="0"/>
            </a:lvl1pPr>
          </a:lstStyle>
          <a:p>
            <a:pPr lvl="0"/>
            <a:r>
              <a:rPr lang="en-US" dirty="0"/>
              <a:t>Section Header</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137388"/>
            <a:ext cx="2805405" cy="365125"/>
          </a:xfrm>
        </p:spPr>
        <p:txBody>
          <a:bodyPr>
            <a:noAutofit/>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893929" y="137388"/>
            <a:ext cx="2202644" cy="365125"/>
          </a:xfrm>
        </p:spPr>
        <p:txBody>
          <a:bodyPr>
            <a:noAutofit/>
          </a:bodyPr>
          <a:lstStyle/>
          <a:p>
            <a:fld id="{76FC08D9-20DE-421C-BE4E-310427BB699B}" type="datetime1">
              <a:rPr lang="en-US" smtClean="0"/>
              <a:t>10/28/2025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137388"/>
            <a:ext cx="429207" cy="365125"/>
          </a:xfrm>
        </p:spPr>
        <p:txBody>
          <a:bodyPr>
            <a:noAutofit/>
          </a:bodyPr>
          <a:lstStyle/>
          <a:p>
            <a:fld id="{AEAA3239-9EA4-4A65-A281-97F994456D9F}" type="slidenum">
              <a:rPr lang="en-US" smtClean="0"/>
              <a:t>‹#›</a:t>
            </a:fld>
            <a:endParaRPr lang="en-US"/>
          </a:p>
        </p:txBody>
      </p:sp>
    </p:spTree>
    <p:extLst>
      <p:ext uri="{BB962C8B-B14F-4D97-AF65-F5344CB8AC3E}">
        <p14:creationId xmlns:p14="http://schemas.microsoft.com/office/powerpoint/2010/main" val="27046496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685799"/>
            <a:ext cx="10963655" cy="91440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600200"/>
            <a:ext cx="10963656" cy="4572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12647" y="6343955"/>
            <a:ext cx="2805405" cy="365125"/>
          </a:xfrm>
          <a:prstGeom prst="rect">
            <a:avLst/>
          </a:prstGeom>
        </p:spPr>
        <p:txBody>
          <a:bodyPr vert="horz" lIns="91440" tIns="45720" rIns="91440" bIns="45720" rtlCol="0" anchor="ctr">
            <a:normAutofit/>
          </a:bodyPr>
          <a:lstStyle>
            <a:lvl1pPr algn="l" rtl="0">
              <a:defRPr sz="800" b="0" i="0" cap="all" baseline="0">
                <a:solidFill>
                  <a:schemeClr val="tx1"/>
                </a:solidFill>
                <a:latin typeface="+mn-lt"/>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8893929" y="6343955"/>
            <a:ext cx="2202644" cy="365125"/>
          </a:xfrm>
          <a:prstGeom prst="rect">
            <a:avLst/>
          </a:prstGeom>
        </p:spPr>
        <p:txBody>
          <a:bodyPr vert="horz" lIns="91440" tIns="45720" rIns="91440" bIns="45720" rtlCol="0" anchor="ctr">
            <a:normAutofit/>
          </a:bodyPr>
          <a:lstStyle>
            <a:lvl1pPr algn="r" rtl="0">
              <a:defRPr sz="800" b="0" i="0" cap="all" baseline="0">
                <a:solidFill>
                  <a:schemeClr val="tx1"/>
                </a:solidFill>
                <a:latin typeface="+mn-lt"/>
              </a:defRPr>
            </a:lvl1pPr>
          </a:lstStyle>
          <a:p>
            <a:fld id="{7DF4F7BB-A1DF-4BD2-8D5B-CA9EB40127CE}" type="datetime1">
              <a:rPr lang="en-US" smtClean="0"/>
              <a:pPr/>
              <a:t>10/28/2025</a:t>
            </a:fld>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147096" y="6343955"/>
            <a:ext cx="429207" cy="365125"/>
          </a:xfrm>
          <a:prstGeom prst="rect">
            <a:avLst/>
          </a:prstGeom>
        </p:spPr>
        <p:txBody>
          <a:bodyPr vert="horz" lIns="91440" tIns="45720" rIns="91440" bIns="45720" rtlCol="0" anchor="ctr">
            <a:normAutofit/>
          </a:bodyPr>
          <a:lstStyle>
            <a:lvl1pPr algn="r" rtl="0">
              <a:defRPr sz="800" b="0" i="0" cap="all" baseline="0">
                <a:solidFill>
                  <a:schemeClr val="tx1"/>
                </a:solidFill>
                <a:latin typeface="+mn-lt"/>
              </a:defRPr>
            </a:lvl1pPr>
          </a:lstStyle>
          <a:p>
            <a:fld id="{AEAA3239-9EA4-4A65-A281-97F994456D9F}" type="slidenum">
              <a:rPr lang="en-US" smtClean="0"/>
              <a:pPr/>
              <a:t>‹#›</a:t>
            </a:fld>
            <a:endParaRPr lang="en-US"/>
          </a:p>
        </p:txBody>
      </p:sp>
    </p:spTree>
    <p:extLst>
      <p:ext uri="{BB962C8B-B14F-4D97-AF65-F5344CB8AC3E}">
        <p14:creationId xmlns:p14="http://schemas.microsoft.com/office/powerpoint/2010/main" val="1889949673"/>
      </p:ext>
    </p:extLst>
  </p:cSld>
  <p:clrMap bg1="lt1" tx1="dk1" bg2="lt2" tx2="dk2" accent1="accent1" accent2="accent2" accent3="accent3" accent4="accent4" accent5="accent5" accent6="accent6" hlink="hlink" folHlink="folHlink"/>
  <p:sldLayoutIdLst>
    <p:sldLayoutId id="2147484119" r:id="rId1"/>
    <p:sldLayoutId id="2147484115" r:id="rId2"/>
    <p:sldLayoutId id="2147484114" r:id="rId3"/>
    <p:sldLayoutId id="2147484116" r:id="rId4"/>
    <p:sldLayoutId id="2147484117" r:id="rId5"/>
    <p:sldLayoutId id="2147484118" r:id="rId6"/>
    <p:sldLayoutId id="2147484120" r:id="rId7"/>
    <p:sldLayoutId id="2147484121" r:id="rId8"/>
    <p:sldLayoutId id="2147484122" r:id="rId9"/>
    <p:sldLayoutId id="2147484169" r:id="rId10"/>
    <p:sldLayoutId id="2147484124" r:id="rId11"/>
    <p:sldLayoutId id="2147484125" r:id="rId12"/>
    <p:sldLayoutId id="2147484126" r:id="rId13"/>
    <p:sldLayoutId id="2147484127" r:id="rId14"/>
    <p:sldLayoutId id="2147484128" r:id="rId15"/>
    <p:sldLayoutId id="2147484129" r:id="rId16"/>
    <p:sldLayoutId id="2147484130" r:id="rId17"/>
    <p:sldLayoutId id="2147484131" r:id="rId18"/>
    <p:sldLayoutId id="2147484132" r:id="rId19"/>
    <p:sldLayoutId id="2147484133" r:id="rId20"/>
    <p:sldLayoutId id="2147484134" r:id="rId21"/>
    <p:sldLayoutId id="2147484135" r:id="rId22"/>
    <p:sldLayoutId id="2147484136" r:id="rId23"/>
    <p:sldLayoutId id="2147484137" r:id="rId24"/>
    <p:sldLayoutId id="2147484138" r:id="rId25"/>
    <p:sldLayoutId id="2147484139" r:id="rId26"/>
    <p:sldLayoutId id="2147484140" r:id="rId27"/>
    <p:sldLayoutId id="2147484141" r:id="rId28"/>
    <p:sldLayoutId id="2147484142" r:id="rId29"/>
    <p:sldLayoutId id="2147484143" r:id="rId30"/>
    <p:sldLayoutId id="2147484144" r:id="rId31"/>
    <p:sldLayoutId id="2147484145" r:id="rId32"/>
    <p:sldLayoutId id="2147484146" r:id="rId33"/>
    <p:sldLayoutId id="2147484147" r:id="rId34"/>
    <p:sldLayoutId id="2147484148" r:id="rId35"/>
    <p:sldLayoutId id="2147484149" r:id="rId36"/>
    <p:sldLayoutId id="2147484150" r:id="rId37"/>
    <p:sldLayoutId id="2147484152" r:id="rId38"/>
    <p:sldLayoutId id="2147484153" r:id="rId39"/>
    <p:sldLayoutId id="2147484157" r:id="rId40"/>
    <p:sldLayoutId id="2147484158" r:id="rId41"/>
    <p:sldLayoutId id="2147484159" r:id="rId42"/>
    <p:sldLayoutId id="2147484160" r:id="rId43"/>
    <p:sldLayoutId id="2147484161" r:id="rId44"/>
    <p:sldLayoutId id="2147484162" r:id="rId45"/>
    <p:sldLayoutId id="2147484163" r:id="rId46"/>
    <p:sldLayoutId id="2147484164" r:id="rId47"/>
    <p:sldLayoutId id="2147484165" r:id="rId48"/>
    <p:sldLayoutId id="2147484166" r:id="rId49"/>
    <p:sldLayoutId id="2147484167" r:id="rId50"/>
    <p:sldLayoutId id="2147484168" r:id="rId51"/>
  </p:sldLayoutIdLst>
  <p:hf sldNum="0" hdr="0" ftr="0" dt="0"/>
  <p:txStyles>
    <p:titleStyle>
      <a:lvl1pPr algn="l" defTabSz="914400" rtl="0" eaLnBrk="1" latinLnBrk="0" hangingPunct="1">
        <a:lnSpc>
          <a:spcPct val="80000"/>
        </a:lnSpc>
        <a:spcBef>
          <a:spcPct val="0"/>
        </a:spcBef>
        <a:buNone/>
        <a:defRPr sz="5400" b="0" i="0" kern="1200" cap="all" spc="0" baseline="0">
          <a:solidFill>
            <a:schemeClr val="tx2"/>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1800" b="0" i="0" kern="1200">
          <a:solidFill>
            <a:schemeClr val="tx2"/>
          </a:solidFill>
          <a:latin typeface="+mn-lt"/>
          <a:ea typeface="+mn-ea"/>
          <a:cs typeface="+mn-cs"/>
        </a:defRPr>
      </a:lvl1pPr>
      <a:lvl2pPr marL="228600" indent="0" algn="l" defTabSz="914400" rtl="0" eaLnBrk="1" latinLnBrk="0" hangingPunct="1">
        <a:lnSpc>
          <a:spcPct val="100000"/>
        </a:lnSpc>
        <a:spcBef>
          <a:spcPts val="500"/>
        </a:spcBef>
        <a:buFont typeface="Arial" panose="020B0604020202020204" pitchFamily="34" charset="0"/>
        <a:buNone/>
        <a:defRPr sz="1600" b="0" i="0" kern="1200">
          <a:solidFill>
            <a:schemeClr val="tx2"/>
          </a:solidFill>
          <a:latin typeface="+mn-lt"/>
          <a:ea typeface="+mn-ea"/>
          <a:cs typeface="+mn-cs"/>
        </a:defRPr>
      </a:lvl2pPr>
      <a:lvl3pPr marL="457200" indent="0" algn="l" defTabSz="914400" rtl="0" eaLnBrk="1" latinLnBrk="0" hangingPunct="1">
        <a:lnSpc>
          <a:spcPct val="100000"/>
        </a:lnSpc>
        <a:spcBef>
          <a:spcPts val="500"/>
        </a:spcBef>
        <a:buFont typeface="Arial" panose="020B0604020202020204" pitchFamily="34" charset="0"/>
        <a:buNone/>
        <a:defRPr sz="1400" b="0" i="0" kern="1200">
          <a:solidFill>
            <a:schemeClr val="tx2"/>
          </a:solidFill>
          <a:latin typeface="+mn-lt"/>
          <a:ea typeface="+mn-ea"/>
          <a:cs typeface="+mn-cs"/>
        </a:defRPr>
      </a:lvl3pPr>
      <a:lvl4pPr marL="685800" indent="0" algn="l" defTabSz="914400" rtl="0" eaLnBrk="1" latinLnBrk="0" hangingPunct="1">
        <a:lnSpc>
          <a:spcPct val="100000"/>
        </a:lnSpc>
        <a:spcBef>
          <a:spcPts val="500"/>
        </a:spcBef>
        <a:buFont typeface="Arial" panose="020B0604020202020204" pitchFamily="34" charset="0"/>
        <a:buNone/>
        <a:defRPr sz="1400" b="0" i="0" kern="1200">
          <a:solidFill>
            <a:schemeClr val="tx2"/>
          </a:solidFill>
          <a:latin typeface="+mn-lt"/>
          <a:ea typeface="+mn-ea"/>
          <a:cs typeface="+mn-cs"/>
        </a:defRPr>
      </a:lvl4pPr>
      <a:lvl5pPr marL="914400" indent="0" algn="l" defTabSz="914400" rtl="0" eaLnBrk="1" latinLnBrk="0" hangingPunct="1">
        <a:lnSpc>
          <a:spcPct val="100000"/>
        </a:lnSpc>
        <a:spcBef>
          <a:spcPts val="500"/>
        </a:spcBef>
        <a:buFont typeface="Arial" panose="020B0604020202020204" pitchFamily="34" charset="0"/>
        <a:buNone/>
        <a:defRPr sz="1400" b="0" i="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7" orient="horz" pos="2160">
          <p15:clr>
            <a:srgbClr val="F26B43"/>
          </p15:clr>
        </p15:guide>
        <p15:guide id="28" pos="3840">
          <p15:clr>
            <a:srgbClr val="F26B43"/>
          </p15:clr>
        </p15:guide>
        <p15:guide id="29" pos="7296">
          <p15:clr>
            <a:srgbClr val="F26B43"/>
          </p15:clr>
        </p15:guide>
        <p15:guide id="30"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F386-61BA-12EC-A7CE-BB3750B305E6}"/>
              </a:ext>
            </a:extLst>
          </p:cNvPr>
          <p:cNvSpPr>
            <a:spLocks noGrp="1"/>
          </p:cNvSpPr>
          <p:nvPr>
            <p:ph type="ctrTitle"/>
          </p:nvPr>
        </p:nvSpPr>
        <p:spPr>
          <a:xfrm>
            <a:off x="612646" y="1600200"/>
            <a:ext cx="10483927" cy="3492875"/>
          </a:xfrm>
        </p:spPr>
        <p:txBody>
          <a:bodyPr anchor="b">
            <a:normAutofit/>
          </a:bodyPr>
          <a:lstStyle/>
          <a:p>
            <a:r>
              <a:rPr lang="en-US"/>
              <a:t>Superstore Sales Analysis Project</a:t>
            </a:r>
          </a:p>
        </p:txBody>
      </p:sp>
      <p:sp>
        <p:nvSpPr>
          <p:cNvPr id="3" name="Subtitle 2">
            <a:extLst>
              <a:ext uri="{FF2B5EF4-FFF2-40B4-BE49-F238E27FC236}">
                <a16:creationId xmlns:a16="http://schemas.microsoft.com/office/drawing/2014/main" id="{CC28AEFB-ED64-AF17-F346-86F139A73BC9}"/>
              </a:ext>
            </a:extLst>
          </p:cNvPr>
          <p:cNvSpPr>
            <a:spLocks noGrp="1"/>
          </p:cNvSpPr>
          <p:nvPr>
            <p:ph type="subTitle" idx="1"/>
          </p:nvPr>
        </p:nvSpPr>
        <p:spPr>
          <a:xfrm>
            <a:off x="612646" y="5931314"/>
            <a:ext cx="10483927" cy="816864"/>
          </a:xfrm>
        </p:spPr>
        <p:txBody>
          <a:bodyPr>
            <a:normAutofit/>
          </a:bodyPr>
          <a:lstStyle/>
          <a:p>
            <a:r>
              <a:rPr lang="en-US"/>
              <a:t>In-depth exploration of sales data trends and patterns</a:t>
            </a:r>
          </a:p>
        </p:txBody>
      </p:sp>
    </p:spTree>
    <p:extLst>
      <p:ext uri="{BB962C8B-B14F-4D97-AF65-F5344CB8AC3E}">
        <p14:creationId xmlns:p14="http://schemas.microsoft.com/office/powerpoint/2010/main" val="23531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30B5-9CF9-8864-C840-350D52892F73}"/>
              </a:ext>
            </a:extLst>
          </p:cNvPr>
          <p:cNvSpPr>
            <a:spLocks noGrp="1"/>
          </p:cNvSpPr>
          <p:nvPr>
            <p:ph type="title"/>
          </p:nvPr>
        </p:nvSpPr>
        <p:spPr>
          <a:xfrm>
            <a:off x="4718303" y="685800"/>
            <a:ext cx="6858000" cy="1111532"/>
          </a:xfrm>
        </p:spPr>
        <p:txBody>
          <a:bodyPr anchor="b">
            <a:normAutofit/>
          </a:bodyPr>
          <a:lstStyle/>
          <a:p>
            <a:r>
              <a:rPr lang="en-US"/>
              <a:t>Project Overview</a:t>
            </a:r>
          </a:p>
        </p:txBody>
      </p:sp>
      <p:pic>
        <p:nvPicPr>
          <p:cNvPr id="5" name="Content Placeholder 4" descr="3D illustration.">
            <a:extLst>
              <a:ext uri="{FF2B5EF4-FFF2-40B4-BE49-F238E27FC236}">
                <a16:creationId xmlns:a16="http://schemas.microsoft.com/office/drawing/2014/main" id="{47E3D72B-B540-48E8-8AED-A06FCD9D6570}"/>
              </a:ext>
            </a:extLst>
          </p:cNvPr>
          <p:cNvPicPr>
            <a:picLocks noGrp="1" noChangeAspect="1"/>
          </p:cNvPicPr>
          <p:nvPr>
            <p:ph type="pic" sz="quarter" idx="13"/>
          </p:nvPr>
        </p:nvPicPr>
        <p:blipFill>
          <a:blip r:embed="rId3"/>
          <a:srcRect l="11728" r="43431"/>
          <a:stretch>
            <a:fillRect/>
          </a:stretch>
        </p:blipFill>
        <p:spPr>
          <a:xfrm>
            <a:off x="20" y="10"/>
            <a:ext cx="4100247" cy="6857990"/>
          </a:xfrm>
          <a:prstGeom prst="rect">
            <a:avLst/>
          </a:prstGeom>
          <a:noFill/>
        </p:spPr>
      </p:pic>
      <p:sp>
        <p:nvSpPr>
          <p:cNvPr id="4" name="Content Placeholder 3">
            <a:extLst>
              <a:ext uri="{FF2B5EF4-FFF2-40B4-BE49-F238E27FC236}">
                <a16:creationId xmlns:a16="http://schemas.microsoft.com/office/drawing/2014/main" id="{B361AE1C-0EB2-AE47-83DB-FD4F029C7E8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18303" y="1965960"/>
            <a:ext cx="6858000" cy="4200198"/>
          </a:xfrm>
        </p:spPr>
        <p:txBody>
          <a:bodyPr vert="horz" lIns="91440" tIns="45720" rIns="91440" bIns="45720" rtlCol="0" anchor="t">
            <a:normAutofit/>
          </a:bodyPr>
          <a:lstStyle/>
          <a:p>
            <a:pPr marL="0" indent="0">
              <a:spcBef>
                <a:spcPts val="2500"/>
              </a:spcBef>
              <a:buFont typeface="Arial" panose="020B0604020202020204" pitchFamily="34" charset="0"/>
              <a:buNone/>
            </a:pPr>
            <a:r>
              <a:rPr lang="en-US" b="1" dirty="0"/>
              <a:t>Project Scope and Data</a:t>
            </a:r>
          </a:p>
          <a:p>
            <a:pPr marL="0" lvl="1" indent="0">
              <a:buFont typeface="Arial" panose="020B0604020202020204" pitchFamily="34" charset="0"/>
              <a:buNone/>
            </a:pPr>
            <a:r>
              <a:rPr dirty="0"/>
              <a:t>The project analyzes over </a:t>
            </a:r>
            <a:r>
              <a:rPr lang="en-US" dirty="0"/>
              <a:t>9000</a:t>
            </a:r>
            <a:r>
              <a:rPr dirty="0"/>
              <a:t> sales records from a Kaggle dataset to assess sales performance.</a:t>
            </a:r>
            <a:endParaRPr lang="en-US" dirty="0"/>
          </a:p>
          <a:p>
            <a:pPr marL="0" indent="0">
              <a:spcBef>
                <a:spcPts val="2500"/>
              </a:spcBef>
              <a:buFont typeface="Arial" panose="020B0604020202020204" pitchFamily="34" charset="0"/>
              <a:buNone/>
            </a:pPr>
            <a:r>
              <a:rPr lang="en-US" b="1" dirty="0"/>
              <a:t>Analysis Objectives</a:t>
            </a:r>
          </a:p>
          <a:p>
            <a:pPr marL="0" lvl="1" indent="0">
              <a:buFont typeface="Arial" panose="020B0604020202020204" pitchFamily="34" charset="0"/>
              <a:buNone/>
            </a:pPr>
            <a:r>
              <a:rPr dirty="0"/>
              <a:t>Focus on identifying profit and loss drivers and optimizing discount and product strategies.</a:t>
            </a:r>
            <a:endParaRPr lang="en-US" dirty="0"/>
          </a:p>
          <a:p>
            <a:pPr marL="0" indent="0">
              <a:spcBef>
                <a:spcPts val="2500"/>
              </a:spcBef>
              <a:buFont typeface="Arial" panose="020B0604020202020204" pitchFamily="34" charset="0"/>
              <a:buNone/>
            </a:pPr>
            <a:r>
              <a:rPr lang="en-US" b="1" dirty="0"/>
              <a:t>Technical Approach</a:t>
            </a:r>
          </a:p>
          <a:p>
            <a:pPr marL="0" lvl="1" indent="0">
              <a:buFont typeface="Arial" panose="020B0604020202020204" pitchFamily="34" charset="0"/>
              <a:buNone/>
            </a:pPr>
            <a:r>
              <a:rPr dirty="0"/>
              <a:t>Data manipulation and visualization are implemented using Python and the Pandas library</a:t>
            </a:r>
            <a:r>
              <a:rPr lang="en-US" dirty="0"/>
              <a:t>.</a:t>
            </a:r>
          </a:p>
          <a:p>
            <a:pPr>
              <a:spcBef>
                <a:spcPts val="2500"/>
              </a:spcBef>
            </a:pPr>
            <a:r>
              <a:rPr lang="en-US" b="1" dirty="0"/>
              <a:t>Analysis Dashboard</a:t>
            </a:r>
          </a:p>
          <a:p>
            <a:pPr marL="0" lvl="1"/>
            <a:r>
              <a:rPr lang="en-US" dirty="0">
                <a:ea typeface="+mn-lt"/>
                <a:cs typeface="+mn-lt"/>
              </a:rPr>
              <a:t>A real-time dashboard has been developed in </a:t>
            </a:r>
            <a:r>
              <a:rPr lang="en-US" dirty="0" err="1">
                <a:ea typeface="+mn-lt"/>
                <a:cs typeface="+mn-lt"/>
              </a:rPr>
              <a:t>Streamlit</a:t>
            </a:r>
            <a:r>
              <a:rPr lang="en-US" dirty="0">
                <a:ea typeface="+mn-lt"/>
                <a:cs typeface="+mn-lt"/>
              </a:rPr>
              <a:t> to enable live tracking and analysis of sales performance.</a:t>
            </a:r>
            <a:endParaRPr lang="en-US" dirty="0"/>
          </a:p>
        </p:txBody>
      </p:sp>
    </p:spTree>
    <p:extLst>
      <p:ext uri="{BB962C8B-B14F-4D97-AF65-F5344CB8AC3E}">
        <p14:creationId xmlns:p14="http://schemas.microsoft.com/office/powerpoint/2010/main" val="2880313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08F7-7C63-0012-D2B2-7314D994C1E3}"/>
              </a:ext>
            </a:extLst>
          </p:cNvPr>
          <p:cNvSpPr>
            <a:spLocks noGrp="1"/>
          </p:cNvSpPr>
          <p:nvPr>
            <p:ph type="title"/>
          </p:nvPr>
        </p:nvSpPr>
        <p:spPr>
          <a:xfrm>
            <a:off x="612648" y="685800"/>
            <a:ext cx="10963655" cy="762001"/>
          </a:xfrm>
        </p:spPr>
        <p:txBody>
          <a:bodyPr anchor="b">
            <a:normAutofit/>
          </a:bodyPr>
          <a:lstStyle/>
          <a:p>
            <a:r>
              <a:rPr lang="en-US"/>
              <a:t>Analysis Goals</a:t>
            </a:r>
          </a:p>
        </p:txBody>
      </p:sp>
      <p:graphicFrame>
        <p:nvGraphicFramePr>
          <p:cNvPr id="4" name="Content Placeholder 3">
            <a:extLst>
              <a:ext uri="{FF2B5EF4-FFF2-40B4-BE49-F238E27FC236}">
                <a16:creationId xmlns:a16="http://schemas.microsoft.com/office/drawing/2014/main" id="{725C72E0-EDD2-4D77-B879-F9F001D18406}"/>
              </a:ext>
            </a:extLst>
          </p:cNvPr>
          <p:cNvGraphicFramePr>
            <a:graphicFrameLocks noGrp="1"/>
          </p:cNvGraphicFramePr>
          <p:nvPr>
            <p:ph idx="1"/>
            <p:extLst>
              <p:ext uri="{D42A27DB-BD31-4B8C-83A1-F6EECF244321}">
                <p14:modId xmlns:p14="http://schemas.microsoft.com/office/powerpoint/2010/main" val="2550404852"/>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612647" y="1828800"/>
          <a:ext cx="10963656"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069775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06EB-2847-108E-4D8F-9F7CBB3BA807}"/>
              </a:ext>
            </a:extLst>
          </p:cNvPr>
          <p:cNvSpPr>
            <a:spLocks noGrp="1"/>
          </p:cNvSpPr>
          <p:nvPr>
            <p:ph type="title"/>
          </p:nvPr>
        </p:nvSpPr>
        <p:spPr>
          <a:xfrm>
            <a:off x="609599" y="685800"/>
            <a:ext cx="4564763" cy="1426798"/>
          </a:xfrm>
        </p:spPr>
        <p:txBody>
          <a:bodyPr anchor="b">
            <a:normAutofit/>
          </a:bodyPr>
          <a:lstStyle/>
          <a:p>
            <a:r>
              <a:rPr lang="en-US" sz="3800"/>
              <a:t>Extract, Transform, Load</a:t>
            </a:r>
          </a:p>
        </p:txBody>
      </p:sp>
      <p:pic>
        <p:nvPicPr>
          <p:cNvPr id="5" name="Content Placeholder 4" descr="Continent - Geographic Area, 4K Resolution, Abstract, Animation - Moving Image, Binary Code">
            <a:extLst>
              <a:ext uri="{FF2B5EF4-FFF2-40B4-BE49-F238E27FC236}">
                <a16:creationId xmlns:a16="http://schemas.microsoft.com/office/drawing/2014/main" id="{A3550377-9EB8-427F-9C26-A7519C50F068}"/>
              </a:ext>
            </a:extLst>
          </p:cNvPr>
          <p:cNvPicPr>
            <a:picLocks noGrp="1" noChangeAspect="1"/>
          </p:cNvPicPr>
          <p:nvPr>
            <p:ph type="pic" sz="quarter" idx="15"/>
          </p:nvPr>
        </p:nvPicPr>
        <p:blipFill>
          <a:blip r:embed="rId3"/>
          <a:srcRect l="5010" r="24384" b="2"/>
          <a:stretch>
            <a:fillRect/>
          </a:stretch>
        </p:blipFill>
        <p:spPr>
          <a:xfrm>
            <a:off x="609599" y="2514600"/>
            <a:ext cx="4564763" cy="3636598"/>
          </a:xfrm>
          <a:prstGeom prst="rect">
            <a:avLst/>
          </a:prstGeom>
          <a:noFill/>
        </p:spPr>
      </p:pic>
      <p:sp>
        <p:nvSpPr>
          <p:cNvPr id="4" name="Content Placeholder 3">
            <a:extLst>
              <a:ext uri="{FF2B5EF4-FFF2-40B4-BE49-F238E27FC236}">
                <a16:creationId xmlns:a16="http://schemas.microsoft.com/office/drawing/2014/main" id="{6BADB9B7-9BB8-F68D-B9EF-D09F85C2E0F6}"/>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790060" y="685800"/>
            <a:ext cx="5792341" cy="5465398"/>
          </a:xfrm>
        </p:spPr>
        <p:txBody>
          <a:bodyPr>
            <a:normAutofit/>
          </a:bodyPr>
          <a:lstStyle/>
          <a:p>
            <a:pPr marL="0" indent="0">
              <a:spcBef>
                <a:spcPts val="2500"/>
              </a:spcBef>
              <a:buFont typeface="Arial" panose="020B0604020202020204" pitchFamily="34" charset="0"/>
              <a:buNone/>
            </a:pPr>
            <a:r>
              <a:rPr lang="en-US" b="1" dirty="0"/>
              <a:t>Data Extraction</a:t>
            </a:r>
          </a:p>
          <a:p>
            <a:pPr marL="0" lvl="1"/>
            <a:r>
              <a:rPr dirty="0"/>
              <a:t>Dataset with </a:t>
            </a:r>
            <a:r>
              <a:rPr lang="en-US" dirty="0"/>
              <a:t>9000</a:t>
            </a:r>
            <a:r>
              <a:rPr dirty="0"/>
              <a:t> records is extracted from Kaggle for analysis.</a:t>
            </a:r>
            <a:r>
              <a:rPr lang="en-US" dirty="0"/>
              <a:t> Kaggle library installed to automate ETL process</a:t>
            </a:r>
          </a:p>
          <a:p>
            <a:pPr marL="0" indent="0">
              <a:spcBef>
                <a:spcPts val="2500"/>
              </a:spcBef>
              <a:buFont typeface="Arial" panose="020B0604020202020204" pitchFamily="34" charset="0"/>
              <a:buNone/>
            </a:pPr>
            <a:r>
              <a:rPr lang="en-US" b="1" dirty="0"/>
              <a:t>Data Transformation</a:t>
            </a:r>
          </a:p>
          <a:p>
            <a:pPr marL="0" lvl="1" indent="0">
              <a:buFont typeface="Arial" panose="020B0604020202020204" pitchFamily="34" charset="0"/>
              <a:buNone/>
            </a:pPr>
            <a:r>
              <a:rPr lang="en-US" dirty="0"/>
              <a:t>Standardizing</a:t>
            </a:r>
            <a:r>
              <a:rPr dirty="0"/>
              <a:t> column names enhances data quality.</a:t>
            </a:r>
            <a:endParaRPr lang="en-US" dirty="0"/>
          </a:p>
          <a:p>
            <a:pPr marL="0" indent="0">
              <a:spcBef>
                <a:spcPts val="2500"/>
              </a:spcBef>
              <a:buFont typeface="Arial" panose="020B0604020202020204" pitchFamily="34" charset="0"/>
              <a:buNone/>
            </a:pPr>
            <a:r>
              <a:rPr lang="en-US" b="1" dirty="0"/>
              <a:t>Calculated Fields Creation</a:t>
            </a:r>
          </a:p>
          <a:p>
            <a:pPr marL="0" lvl="1"/>
            <a:r>
              <a:rPr dirty="0"/>
              <a:t>Profit Margin</a:t>
            </a:r>
            <a:r>
              <a:rPr lang="en-US" dirty="0"/>
              <a:t>, </a:t>
            </a:r>
            <a:r>
              <a:rPr dirty="0"/>
              <a:t>Discount Flag</a:t>
            </a:r>
            <a:r>
              <a:rPr lang="en-US" dirty="0"/>
              <a:t>. Order Date Time columns </a:t>
            </a:r>
            <a:r>
              <a:rPr dirty="0"/>
              <a:t>are created to enrich data insights.</a:t>
            </a:r>
            <a:endParaRPr lang="en-US" dirty="0"/>
          </a:p>
          <a:p>
            <a:pPr>
              <a:spcBef>
                <a:spcPts val="2500"/>
              </a:spcBef>
            </a:pPr>
            <a:r>
              <a:rPr lang="en-US" b="1" dirty="0"/>
              <a:t>Kaggle Data Pipeline</a:t>
            </a:r>
          </a:p>
          <a:p>
            <a:pPr marL="0" lvl="1"/>
            <a:r>
              <a:rPr lang="en-US" dirty="0"/>
              <a:t>Connect directly to </a:t>
            </a:r>
            <a:r>
              <a:rPr lang="en-US" dirty="0" err="1"/>
              <a:t>Kaggale</a:t>
            </a:r>
            <a:r>
              <a:rPr lang="en-US" dirty="0"/>
              <a:t> and automate data pipeline to extract desired dataset for the project.</a:t>
            </a:r>
            <a:endParaRPr lang="en-US" b="1" dirty="0"/>
          </a:p>
        </p:txBody>
      </p:sp>
    </p:spTree>
    <p:extLst>
      <p:ext uri="{BB962C8B-B14F-4D97-AF65-F5344CB8AC3E}">
        <p14:creationId xmlns:p14="http://schemas.microsoft.com/office/powerpoint/2010/main" val="1828812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45BB-A74A-9F06-F137-1FB87CEB2339}"/>
              </a:ext>
            </a:extLst>
          </p:cNvPr>
          <p:cNvSpPr>
            <a:spLocks noGrp="1"/>
          </p:cNvSpPr>
          <p:nvPr>
            <p:ph type="title"/>
          </p:nvPr>
        </p:nvSpPr>
        <p:spPr>
          <a:xfrm>
            <a:off x="612647" y="685800"/>
            <a:ext cx="6858000" cy="1111532"/>
          </a:xfrm>
        </p:spPr>
        <p:txBody>
          <a:bodyPr anchor="b">
            <a:normAutofit/>
          </a:bodyPr>
          <a:lstStyle/>
          <a:p>
            <a:r>
              <a:rPr lang="en-US" sz="3800"/>
              <a:t>Key Findings from Analysis</a:t>
            </a:r>
          </a:p>
        </p:txBody>
      </p:sp>
      <p:sp>
        <p:nvSpPr>
          <p:cNvPr id="4" name="Content Placeholder 3">
            <a:extLst>
              <a:ext uri="{FF2B5EF4-FFF2-40B4-BE49-F238E27FC236}">
                <a16:creationId xmlns:a16="http://schemas.microsoft.com/office/drawing/2014/main" id="{D57290A1-5F4A-6FF7-36D1-B8BB628AD5AB}"/>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1879696"/>
            <a:ext cx="6858000" cy="6054877"/>
          </a:xfrm>
        </p:spPr>
        <p:txBody>
          <a:bodyPr vert="horz" lIns="91440" tIns="45720" rIns="91440" bIns="45720" rtlCol="0" anchor="t">
            <a:normAutofit/>
          </a:bodyPr>
          <a:lstStyle/>
          <a:p>
            <a:pPr marL="0" indent="0">
              <a:spcBef>
                <a:spcPts val="2500"/>
              </a:spcBef>
              <a:buFont typeface="Arial" panose="020B0604020202020204" pitchFamily="34" charset="0"/>
              <a:buNone/>
            </a:pPr>
            <a:r>
              <a:rPr lang="en-US" b="1" dirty="0"/>
              <a:t>Top Profitable Category</a:t>
            </a:r>
          </a:p>
          <a:p>
            <a:pPr marL="0" lvl="1"/>
            <a:r>
              <a:rPr dirty="0"/>
              <a:t>Technology leads in profit, while Furniture shows </a:t>
            </a:r>
            <a:r>
              <a:rPr lang="en-US" dirty="0"/>
              <a:t>lower profitability compared to other categories.</a:t>
            </a:r>
          </a:p>
          <a:p>
            <a:pPr marL="0" indent="0">
              <a:spcBef>
                <a:spcPts val="2500"/>
              </a:spcBef>
              <a:buFont typeface="Arial" panose="020B0604020202020204" pitchFamily="34" charset="0"/>
              <a:buNone/>
            </a:pPr>
            <a:r>
              <a:rPr lang="en-US" b="1" dirty="0"/>
              <a:t>Impact of Discounts</a:t>
            </a:r>
          </a:p>
          <a:p>
            <a:pPr marL="0" lvl="1" indent="0">
              <a:buFont typeface="Arial" panose="020B0604020202020204" pitchFamily="34" charset="0"/>
              <a:buNone/>
            </a:pPr>
            <a:r>
              <a:rPr dirty="0"/>
              <a:t>High discounts often reduce profit margins, requiring a strategic approach to discounting.</a:t>
            </a:r>
            <a:endParaRPr lang="en-US" dirty="0"/>
          </a:p>
          <a:p>
            <a:pPr marL="0" indent="0">
              <a:spcBef>
                <a:spcPts val="2500"/>
              </a:spcBef>
              <a:buFont typeface="Arial" panose="020B0604020202020204" pitchFamily="34" charset="0"/>
              <a:buNone/>
            </a:pPr>
            <a:r>
              <a:rPr lang="en-US" b="1" dirty="0"/>
              <a:t>Regional Sales Trends</a:t>
            </a:r>
          </a:p>
          <a:p>
            <a:pPr marL="0" lvl="1" indent="0">
              <a:buFont typeface="Arial" panose="020B0604020202020204" pitchFamily="34" charset="0"/>
              <a:buNone/>
            </a:pPr>
            <a:r>
              <a:rPr dirty="0"/>
              <a:t>West region has highest sales volume but profitability varies across sub-categories.</a:t>
            </a:r>
            <a:endParaRPr lang="en-US" dirty="0"/>
          </a:p>
          <a:p>
            <a:pPr marL="0" indent="0">
              <a:spcBef>
                <a:spcPts val="2500"/>
              </a:spcBef>
              <a:buFont typeface="Arial" panose="020B0604020202020204" pitchFamily="34" charset="0"/>
              <a:buNone/>
            </a:pPr>
            <a:r>
              <a:rPr lang="en-US" b="1" dirty="0"/>
              <a:t>Product-Level Discount Impact</a:t>
            </a:r>
          </a:p>
          <a:p>
            <a:pPr marL="0" lvl="1" indent="0">
              <a:buFont typeface="Arial" panose="020B0604020202020204" pitchFamily="34" charset="0"/>
              <a:buNone/>
            </a:pPr>
            <a:r>
              <a:rPr dirty="0"/>
              <a:t>Some products show consistent negative profit when discounted, indicating need for careful evaluation.</a:t>
            </a:r>
          </a:p>
          <a:p>
            <a:pPr marL="0">
              <a:spcBef>
                <a:spcPts val="2500"/>
              </a:spcBef>
            </a:pPr>
            <a:r>
              <a:rPr lang="en-US" b="1" dirty="0"/>
              <a:t>Shipping days</a:t>
            </a:r>
            <a:endParaRPr lang="en-US" dirty="0">
              <a:solidFill>
                <a:srgbClr val="000000"/>
              </a:solidFill>
            </a:endParaRPr>
          </a:p>
          <a:p>
            <a:pPr marL="0" lvl="1"/>
            <a:r>
              <a:rPr lang="en-US" dirty="0"/>
              <a:t>Shipping </a:t>
            </a:r>
            <a:r>
              <a:rPr lang="en-US" dirty="0" err="1"/>
              <a:t>dealys</a:t>
            </a:r>
            <a:r>
              <a:rPr lang="en-US" dirty="0"/>
              <a:t> in Standard Class could impact customer satisfaction</a:t>
            </a:r>
          </a:p>
          <a:p>
            <a:pPr marL="0" lvl="1"/>
            <a:endParaRPr lang="en-US" dirty="0"/>
          </a:p>
        </p:txBody>
      </p:sp>
    </p:spTree>
    <p:extLst>
      <p:ext uri="{BB962C8B-B14F-4D97-AF65-F5344CB8AC3E}">
        <p14:creationId xmlns:p14="http://schemas.microsoft.com/office/powerpoint/2010/main" val="2630507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EFAD0-AF5C-4AD5-C7E7-0ED54E6730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D391E8-E4D1-FBAA-4511-D41818D55BBD}"/>
              </a:ext>
            </a:extLst>
          </p:cNvPr>
          <p:cNvSpPr>
            <a:spLocks noGrp="1"/>
          </p:cNvSpPr>
          <p:nvPr>
            <p:ph type="title"/>
          </p:nvPr>
        </p:nvSpPr>
        <p:spPr>
          <a:xfrm>
            <a:off x="612647" y="685800"/>
            <a:ext cx="6858000" cy="1111532"/>
          </a:xfrm>
        </p:spPr>
        <p:txBody>
          <a:bodyPr anchor="b">
            <a:normAutofit/>
          </a:bodyPr>
          <a:lstStyle/>
          <a:p>
            <a:r>
              <a:rPr lang="en-US" sz="3800" dirty="0" err="1"/>
              <a:t>Streamlit</a:t>
            </a:r>
            <a:r>
              <a:rPr lang="en-US" sz="3800" dirty="0"/>
              <a:t> App</a:t>
            </a:r>
          </a:p>
        </p:txBody>
      </p:sp>
      <p:sp>
        <p:nvSpPr>
          <p:cNvPr id="4" name="Content Placeholder 3">
            <a:extLst>
              <a:ext uri="{FF2B5EF4-FFF2-40B4-BE49-F238E27FC236}">
                <a16:creationId xmlns:a16="http://schemas.microsoft.com/office/drawing/2014/main" id="{81B6DCED-96C5-01C8-267D-0FB1F36B8F9B}"/>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1879696"/>
            <a:ext cx="6858000" cy="6054877"/>
          </a:xfrm>
        </p:spPr>
        <p:txBody>
          <a:bodyPr vert="horz" lIns="91440" tIns="45720" rIns="91440" bIns="45720" rtlCol="0" anchor="t">
            <a:normAutofit/>
          </a:bodyPr>
          <a:lstStyle/>
          <a:p>
            <a:pPr>
              <a:lnSpc>
                <a:spcPct val="120000"/>
              </a:lnSpc>
              <a:spcBef>
                <a:spcPts val="2500"/>
              </a:spcBef>
            </a:pPr>
            <a:r>
              <a:rPr lang="en-US" b="1" dirty="0">
                <a:solidFill>
                  <a:srgbClr val="131313"/>
                </a:solidFill>
                <a:latin typeface="Aptos Light"/>
              </a:rPr>
              <a:t>Dynamic Data Visualization</a:t>
            </a:r>
            <a:endParaRPr lang="en-US" dirty="0">
              <a:solidFill>
                <a:srgbClr val="131313"/>
              </a:solidFill>
              <a:latin typeface="Aptos Light"/>
            </a:endParaRPr>
          </a:p>
          <a:p>
            <a:pPr marL="0" lvl="1">
              <a:lnSpc>
                <a:spcPct val="120000"/>
              </a:lnSpc>
            </a:pPr>
            <a:r>
              <a:rPr lang="en-US" dirty="0">
                <a:solidFill>
                  <a:srgbClr val="131313"/>
                </a:solidFill>
                <a:latin typeface="Aptos Light"/>
              </a:rPr>
              <a:t>The dashboard features dynamic visuals that update in real time to reflect sale changes.</a:t>
            </a:r>
          </a:p>
          <a:p>
            <a:pPr>
              <a:lnSpc>
                <a:spcPct val="120000"/>
              </a:lnSpc>
              <a:spcBef>
                <a:spcPts val="2500"/>
              </a:spcBef>
            </a:pPr>
            <a:r>
              <a:rPr lang="en-US" b="1" dirty="0">
                <a:solidFill>
                  <a:srgbClr val="131313"/>
                </a:solidFill>
                <a:latin typeface="Aptos Light"/>
              </a:rPr>
              <a:t>User-Friendly Filters</a:t>
            </a:r>
            <a:endParaRPr lang="en-US" dirty="0">
              <a:solidFill>
                <a:srgbClr val="131313"/>
              </a:solidFill>
              <a:latin typeface="Aptos Light"/>
            </a:endParaRPr>
          </a:p>
          <a:p>
            <a:pPr marL="0" lvl="1">
              <a:lnSpc>
                <a:spcPct val="120000"/>
              </a:lnSpc>
            </a:pPr>
            <a:r>
              <a:rPr lang="en-US" dirty="0">
                <a:solidFill>
                  <a:srgbClr val="131313"/>
                </a:solidFill>
                <a:latin typeface="Aptos Light"/>
              </a:rPr>
              <a:t>Filters allow users to explore data by category, region, and time period efficiently.</a:t>
            </a:r>
          </a:p>
          <a:p>
            <a:pPr>
              <a:lnSpc>
                <a:spcPct val="120000"/>
              </a:lnSpc>
              <a:spcBef>
                <a:spcPts val="2500"/>
              </a:spcBef>
            </a:pPr>
            <a:r>
              <a:rPr lang="en-US" b="1" dirty="0">
                <a:solidFill>
                  <a:srgbClr val="131313"/>
                </a:solidFill>
                <a:latin typeface="Aptos Light"/>
              </a:rPr>
              <a:t>Comprehensive Data Tables</a:t>
            </a:r>
            <a:endParaRPr lang="en-US" dirty="0">
              <a:solidFill>
                <a:srgbClr val="131313"/>
              </a:solidFill>
              <a:latin typeface="Aptos Light"/>
            </a:endParaRPr>
          </a:p>
          <a:p>
            <a:pPr marL="0" lvl="1">
              <a:lnSpc>
                <a:spcPct val="120000"/>
              </a:lnSpc>
            </a:pPr>
            <a:r>
              <a:rPr lang="en-US" dirty="0">
                <a:solidFill>
                  <a:srgbClr val="131313"/>
                </a:solidFill>
                <a:latin typeface="Aptos Light"/>
              </a:rPr>
              <a:t>Statistical summaries and tables provide detailed data exploration opportunities for users.</a:t>
            </a:r>
          </a:p>
          <a:p>
            <a:pPr>
              <a:lnSpc>
                <a:spcPct val="120000"/>
              </a:lnSpc>
              <a:spcBef>
                <a:spcPts val="2500"/>
              </a:spcBef>
            </a:pPr>
            <a:r>
              <a:rPr lang="en-US" b="1" dirty="0">
                <a:solidFill>
                  <a:srgbClr val="131313"/>
                </a:solidFill>
                <a:latin typeface="Aptos Light"/>
              </a:rPr>
              <a:t>Enhanced Decision Making</a:t>
            </a:r>
            <a:endParaRPr lang="en-US" dirty="0">
              <a:solidFill>
                <a:srgbClr val="131313"/>
              </a:solidFill>
              <a:latin typeface="Aptos Light"/>
            </a:endParaRPr>
          </a:p>
          <a:p>
            <a:pPr marL="0" lvl="1">
              <a:lnSpc>
                <a:spcPct val="120000"/>
              </a:lnSpc>
            </a:pPr>
            <a:r>
              <a:rPr lang="en-US" dirty="0">
                <a:solidFill>
                  <a:srgbClr val="131313"/>
                </a:solidFill>
                <a:latin typeface="Aptos Light"/>
              </a:rPr>
              <a:t>The dashboard supports stakeholders in making informed decisions with live analytics.</a:t>
            </a:r>
            <a:endParaRPr lang="en-US" dirty="0"/>
          </a:p>
        </p:txBody>
      </p:sp>
    </p:spTree>
    <p:extLst>
      <p:ext uri="{BB962C8B-B14F-4D97-AF65-F5344CB8AC3E}">
        <p14:creationId xmlns:p14="http://schemas.microsoft.com/office/powerpoint/2010/main" val="18279144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2EC98-1145-05B7-ADAB-FEFE262670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748024-56AC-E462-8A58-DDD78C03464D}"/>
              </a:ext>
            </a:extLst>
          </p:cNvPr>
          <p:cNvSpPr>
            <a:spLocks noGrp="1"/>
          </p:cNvSpPr>
          <p:nvPr>
            <p:ph type="title"/>
          </p:nvPr>
        </p:nvSpPr>
        <p:spPr>
          <a:xfrm>
            <a:off x="612647" y="685800"/>
            <a:ext cx="6858000" cy="1111532"/>
          </a:xfrm>
        </p:spPr>
        <p:txBody>
          <a:bodyPr anchor="b">
            <a:normAutofit/>
          </a:bodyPr>
          <a:lstStyle/>
          <a:p>
            <a:r>
              <a:rPr lang="en-US" sz="3800" dirty="0"/>
              <a:t>Recommendations</a:t>
            </a:r>
          </a:p>
        </p:txBody>
      </p:sp>
      <p:sp>
        <p:nvSpPr>
          <p:cNvPr id="4" name="Content Placeholder 3">
            <a:extLst>
              <a:ext uri="{FF2B5EF4-FFF2-40B4-BE49-F238E27FC236}">
                <a16:creationId xmlns:a16="http://schemas.microsoft.com/office/drawing/2014/main" id="{2F921D45-09F0-2A5F-4252-DE2CB6D43099}"/>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1965960"/>
            <a:ext cx="6858000" cy="4200198"/>
          </a:xfrm>
        </p:spPr>
        <p:txBody>
          <a:bodyPr vert="horz" lIns="91440" tIns="45720" rIns="91440" bIns="45720" rtlCol="0" anchor="t">
            <a:normAutofit/>
          </a:bodyPr>
          <a:lstStyle/>
          <a:p>
            <a:pPr marL="342900" indent="-342900">
              <a:spcBef>
                <a:spcPts val="2500"/>
              </a:spcBef>
              <a:buAutoNum type="arabicPeriod"/>
            </a:pPr>
            <a:r>
              <a:rPr lang="en-US" b="1" dirty="0"/>
              <a:t>Optimize Shipping</a:t>
            </a:r>
          </a:p>
          <a:p>
            <a:pPr>
              <a:spcBef>
                <a:spcPts val="2500"/>
              </a:spcBef>
            </a:pPr>
            <a:r>
              <a:rPr lang="en-US" b="1" dirty="0"/>
              <a:t>Reduce delivery time for Standard Class by improving logistics or </a:t>
            </a:r>
            <a:r>
              <a:rPr lang="en-US" b="1" dirty="0" err="1"/>
              <a:t>offertingincentices</a:t>
            </a:r>
            <a:r>
              <a:rPr lang="en-US" b="1" dirty="0"/>
              <a:t> for faster shipping. Promote Same day and First Class for high </a:t>
            </a:r>
            <a:r>
              <a:rPr lang="en-US" b="1" dirty="0" err="1"/>
              <a:t>valuecustomers</a:t>
            </a:r>
            <a:endParaRPr lang="en-US" dirty="0" err="1"/>
          </a:p>
          <a:p>
            <a:pPr marL="342900" indent="-342900">
              <a:spcBef>
                <a:spcPts val="2500"/>
              </a:spcBef>
              <a:buAutoNum type="arabicPeriod"/>
            </a:pPr>
            <a:r>
              <a:rPr lang="en-US" b="1" dirty="0"/>
              <a:t>Refine Discount Strategy</a:t>
            </a:r>
          </a:p>
          <a:p>
            <a:pPr>
              <a:spcBef>
                <a:spcPts val="2500"/>
              </a:spcBef>
            </a:pPr>
            <a:r>
              <a:rPr lang="en-US" b="1" dirty="0"/>
              <a:t>Review high discount items to ensure profitability and </a:t>
            </a:r>
            <a:r>
              <a:rPr lang="en-US" b="1" dirty="0" err="1"/>
              <a:t>boose</a:t>
            </a:r>
            <a:r>
              <a:rPr lang="en-US" b="1" dirty="0"/>
              <a:t> sales without excessive discounting.</a:t>
            </a:r>
          </a:p>
          <a:p>
            <a:pPr marL="342900" indent="-342900">
              <a:spcBef>
                <a:spcPts val="2500"/>
              </a:spcBef>
              <a:buAutoNum type="arabicPeriod"/>
            </a:pPr>
            <a:r>
              <a:rPr lang="en-US" b="1" dirty="0"/>
              <a:t>Regional Strategy</a:t>
            </a:r>
          </a:p>
          <a:p>
            <a:pPr>
              <a:spcBef>
                <a:spcPts val="2500"/>
              </a:spcBef>
            </a:pPr>
            <a:r>
              <a:rPr lang="en-US" b="1" dirty="0"/>
              <a:t>Strengthen South region performance through campaigns or distributions.</a:t>
            </a:r>
          </a:p>
          <a:p>
            <a:pPr>
              <a:spcBef>
                <a:spcPts val="2500"/>
              </a:spcBef>
            </a:pPr>
            <a:endParaRPr lang="en-US" b="1" dirty="0"/>
          </a:p>
        </p:txBody>
      </p:sp>
    </p:spTree>
    <p:extLst>
      <p:ext uri="{BB962C8B-B14F-4D97-AF65-F5344CB8AC3E}">
        <p14:creationId xmlns:p14="http://schemas.microsoft.com/office/powerpoint/2010/main" val="2402857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Blockwork elegance">
  <a:themeElements>
    <a:clrScheme name="Blockwork Elegance- Copilot 1">
      <a:dk1>
        <a:srgbClr val="000000"/>
      </a:dk1>
      <a:lt1>
        <a:srgbClr val="FFFFFF"/>
      </a:lt1>
      <a:dk2>
        <a:srgbClr val="000102"/>
      </a:dk2>
      <a:lt2>
        <a:srgbClr val="F6F2E6"/>
      </a:lt2>
      <a:accent1>
        <a:srgbClr val="28436C"/>
      </a:accent1>
      <a:accent2>
        <a:srgbClr val="F3BC24"/>
      </a:accent2>
      <a:accent3>
        <a:srgbClr val="8E7B63"/>
      </a:accent3>
      <a:accent4>
        <a:srgbClr val="CC563B"/>
      </a:accent4>
      <a:accent5>
        <a:srgbClr val="A3452F"/>
      </a:accent5>
      <a:accent6>
        <a:srgbClr val="BB9D83"/>
      </a:accent6>
      <a:hlink>
        <a:srgbClr val="4E60DA"/>
      </a:hlink>
      <a:folHlink>
        <a:srgbClr val="4E6094"/>
      </a:folHlink>
    </a:clrScheme>
    <a:fontScheme name="Blockwork Elegance">
      <a:majorFont>
        <a:latin typeface="Bahnschrift SemiLight"/>
        <a:ea typeface=""/>
        <a:cs typeface=""/>
      </a:majorFont>
      <a:minorFont>
        <a:latin typeface="Bahnschrift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work Elegance_Copilot Layouts_win32_KO_V11" id="{190D3195-6803-4DBD-A5E5-D3BB0A934856}" vid="{D3DF0ADA-3EA0-49DE-8FCB-DFEAAB5B3A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A42C18-4C38-43BB-8CE3-C963EDA9CBB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DE0AE46-2EED-447A-8B24-DFD65B70D448}">
  <ds:schemaRefs>
    <ds:schemaRef ds:uri="http://schemas.microsoft.com/sharepoint/v3/contenttype/forms"/>
  </ds:schemaRefs>
</ds:datastoreItem>
</file>

<file path=customXml/itemProps3.xml><?xml version="1.0" encoding="utf-8"?>
<ds:datastoreItem xmlns:ds="http://schemas.openxmlformats.org/officeDocument/2006/customXml" ds:itemID="{7DF10072-02C4-49CD-A62E-A2D45571E0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List>
</file>

<file path=docProps/app.xml><?xml version="1.0" encoding="utf-8"?>
<Properties xmlns="http://schemas.openxmlformats.org/officeDocument/2006/extended-properties" xmlns:vt="http://schemas.openxmlformats.org/officeDocument/2006/docPropsVTypes">
  <Template/>
  <TotalTime>56</TotalTime>
  <Words>5</Words>
  <Application>Microsoft Office PowerPoint</Application>
  <PresentationFormat>Widescreen</PresentationFormat>
  <Paragraphs>3</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Blockwork elegance</vt:lpstr>
      <vt:lpstr>Superstore Sales Analysis Project</vt:lpstr>
      <vt:lpstr>Project Overview</vt:lpstr>
      <vt:lpstr>Analysis Goals</vt:lpstr>
      <vt:lpstr>Extract, Transform, Load</vt:lpstr>
      <vt:lpstr>Key Findings from Analysis</vt:lpstr>
      <vt:lpstr>Streamlit App</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revision>144</cp:revision>
  <dcterms:created xsi:type="dcterms:W3CDTF">2025-08-04T03:17:32Z</dcterms:created>
  <dcterms:modified xsi:type="dcterms:W3CDTF">2025-10-28T08:02:57Z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