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0"/>
  </p:notesMasterIdLst>
  <p:handoutMasterIdLst>
    <p:handoutMasterId r:id="rId11"/>
  </p:handoutMasterIdLst>
  <p:sldIdLst>
    <p:sldId id="426" r:id="rId5"/>
    <p:sldId id="561" r:id="rId6"/>
    <p:sldId id="566" r:id="rId7"/>
    <p:sldId id="565" r:id="rId8"/>
    <p:sldId id="567" r:id="rId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Qualcomm Office Regular" panose="020B0503030202060203" pitchFamily="34" charset="0"/>
        <a:ea typeface="+mn-ea"/>
        <a:cs typeface="+mn-cs"/>
      </a:defRPr>
    </a:lvl1pPr>
    <a:lvl2pPr marL="457200" algn="l" rtl="0" eaLnBrk="0" fontAlgn="base" hangingPunct="0">
      <a:spcBef>
        <a:spcPct val="0"/>
      </a:spcBef>
      <a:spcAft>
        <a:spcPct val="0"/>
      </a:spcAft>
      <a:defRPr kern="1200">
        <a:solidFill>
          <a:schemeClr val="tx1"/>
        </a:solidFill>
        <a:latin typeface="Qualcomm Office Regular" panose="020B0503030202060203" pitchFamily="34" charset="0"/>
        <a:ea typeface="+mn-ea"/>
        <a:cs typeface="+mn-cs"/>
      </a:defRPr>
    </a:lvl2pPr>
    <a:lvl3pPr marL="914400" algn="l" rtl="0" eaLnBrk="0" fontAlgn="base" hangingPunct="0">
      <a:spcBef>
        <a:spcPct val="0"/>
      </a:spcBef>
      <a:spcAft>
        <a:spcPct val="0"/>
      </a:spcAft>
      <a:defRPr kern="1200">
        <a:solidFill>
          <a:schemeClr val="tx1"/>
        </a:solidFill>
        <a:latin typeface="Qualcomm Office Regular" panose="020B0503030202060203" pitchFamily="34" charset="0"/>
        <a:ea typeface="+mn-ea"/>
        <a:cs typeface="+mn-cs"/>
      </a:defRPr>
    </a:lvl3pPr>
    <a:lvl4pPr marL="1371600" algn="l" rtl="0" eaLnBrk="0" fontAlgn="base" hangingPunct="0">
      <a:spcBef>
        <a:spcPct val="0"/>
      </a:spcBef>
      <a:spcAft>
        <a:spcPct val="0"/>
      </a:spcAft>
      <a:defRPr kern="1200">
        <a:solidFill>
          <a:schemeClr val="tx1"/>
        </a:solidFill>
        <a:latin typeface="Qualcomm Office Regular" panose="020B0503030202060203" pitchFamily="34" charset="0"/>
        <a:ea typeface="+mn-ea"/>
        <a:cs typeface="+mn-cs"/>
      </a:defRPr>
    </a:lvl4pPr>
    <a:lvl5pPr marL="1828800" algn="l" rtl="0" eaLnBrk="0" fontAlgn="base" hangingPunct="0">
      <a:spcBef>
        <a:spcPct val="0"/>
      </a:spcBef>
      <a:spcAft>
        <a:spcPct val="0"/>
      </a:spcAft>
      <a:defRPr kern="1200">
        <a:solidFill>
          <a:schemeClr val="tx1"/>
        </a:solidFill>
        <a:latin typeface="Qualcomm Office Regular" panose="020B0503030202060203" pitchFamily="34" charset="0"/>
        <a:ea typeface="+mn-ea"/>
        <a:cs typeface="+mn-cs"/>
      </a:defRPr>
    </a:lvl5pPr>
    <a:lvl6pPr marL="2286000" algn="l" defTabSz="914400" rtl="0" eaLnBrk="1" latinLnBrk="0" hangingPunct="1">
      <a:defRPr kern="1200">
        <a:solidFill>
          <a:schemeClr val="tx1"/>
        </a:solidFill>
        <a:latin typeface="Qualcomm Office Regular" panose="020B0503030202060203" pitchFamily="34" charset="0"/>
        <a:ea typeface="+mn-ea"/>
        <a:cs typeface="+mn-cs"/>
      </a:defRPr>
    </a:lvl6pPr>
    <a:lvl7pPr marL="2743200" algn="l" defTabSz="914400" rtl="0" eaLnBrk="1" latinLnBrk="0" hangingPunct="1">
      <a:defRPr kern="1200">
        <a:solidFill>
          <a:schemeClr val="tx1"/>
        </a:solidFill>
        <a:latin typeface="Qualcomm Office Regular" panose="020B0503030202060203" pitchFamily="34" charset="0"/>
        <a:ea typeface="+mn-ea"/>
        <a:cs typeface="+mn-cs"/>
      </a:defRPr>
    </a:lvl7pPr>
    <a:lvl8pPr marL="3200400" algn="l" defTabSz="914400" rtl="0" eaLnBrk="1" latinLnBrk="0" hangingPunct="1">
      <a:defRPr kern="1200">
        <a:solidFill>
          <a:schemeClr val="tx1"/>
        </a:solidFill>
        <a:latin typeface="Qualcomm Office Regular" panose="020B0503030202060203" pitchFamily="34" charset="0"/>
        <a:ea typeface="+mn-ea"/>
        <a:cs typeface="+mn-cs"/>
      </a:defRPr>
    </a:lvl8pPr>
    <a:lvl9pPr marL="3657600" algn="l" defTabSz="914400" rtl="0" eaLnBrk="1" latinLnBrk="0" hangingPunct="1">
      <a:defRPr kern="1200">
        <a:solidFill>
          <a:schemeClr val="tx1"/>
        </a:solidFill>
        <a:latin typeface="Qualcomm Office Regular" panose="020B0503030202060203"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0FA00"/>
    <a:srgbClr val="143C66"/>
    <a:srgbClr val="FF66CC"/>
    <a:srgbClr val="00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00" autoAdjust="0"/>
    <p:restoredTop sz="84114" autoAdjust="0"/>
  </p:normalViewPr>
  <p:slideViewPr>
    <p:cSldViewPr snapToGrid="0">
      <p:cViewPr>
        <p:scale>
          <a:sx n="100" d="100"/>
          <a:sy n="100" d="100"/>
        </p:scale>
        <p:origin x="304" y="61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0" d="100"/>
          <a:sy n="80" d="100"/>
        </p:scale>
        <p:origin x="-268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vl1pPr>
          </a:lstStyle>
          <a:p>
            <a:pPr>
              <a:defRPr/>
            </a:pPr>
            <a:fld id="{5DAB9CCC-A9E0-4382-B850-93188E59A205}" type="datetimeFigureOut">
              <a:rPr lang="en-US"/>
              <a:pPr>
                <a:defRPr/>
              </a:pPr>
              <a:t>3/7/17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vl1pPr>
          </a:lstStyle>
          <a:p>
            <a:pPr>
              <a:defRPr/>
            </a:pPr>
            <a:r>
              <a:rPr lang="en-US"/>
              <a:t>Qualcomm Technologies, Inc.</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vl1pPr>
          </a:lstStyle>
          <a:p>
            <a:pPr>
              <a:defRPr/>
            </a:pPr>
            <a:fld id="{838E2B9E-9651-493E-832B-257405938B8A}" type="slidenum">
              <a:rPr lang="en-US"/>
              <a:pPr>
                <a:defRPr/>
              </a:pPr>
              <a:t>‹#›</a:t>
            </a:fld>
            <a:endParaRPr lang="en-US" dirty="0"/>
          </a:p>
        </p:txBody>
      </p:sp>
    </p:spTree>
    <p:extLst>
      <p:ext uri="{BB962C8B-B14F-4D97-AF65-F5344CB8AC3E}">
        <p14:creationId xmlns:p14="http://schemas.microsoft.com/office/powerpoint/2010/main" val="178589229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Qualcomm Office Regular" panose="020B0503030202060203" pitchFamily="34" charset="0"/>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Qualcomm Office Regular" panose="020B0503030202060203" pitchFamily="34" charset="0"/>
              </a:defRPr>
            </a:lvl1pPr>
          </a:lstStyle>
          <a:p>
            <a:pPr>
              <a:defRPr/>
            </a:pPr>
            <a:fld id="{2A646D7B-8FDF-47B9-B36A-943A7881EED4}" type="datetimeFigureOut">
              <a:rPr lang="en-US"/>
              <a:pPr>
                <a:defRPr/>
              </a:pPr>
              <a:t>3/7/17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Qualcomm Office Regular" panose="020B0503030202060203" pitchFamily="34" charset="0"/>
              </a:defRPr>
            </a:lvl1pPr>
          </a:lstStyle>
          <a:p>
            <a:pPr>
              <a:defRPr/>
            </a:pPr>
            <a:r>
              <a:rPr lang="en-US"/>
              <a:t>Qualcomm Technologies, Inc.</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Qualcomm Office Regular" panose="020B0503030202060203" pitchFamily="34" charset="0"/>
              </a:defRPr>
            </a:lvl1pPr>
          </a:lstStyle>
          <a:p>
            <a:pPr>
              <a:defRPr/>
            </a:pPr>
            <a:fld id="{627E98F3-6788-4365-9BC1-6E3CF8A9FA3E}" type="slidenum">
              <a:rPr lang="en-US"/>
              <a:pPr>
                <a:defRPr/>
              </a:pPr>
              <a:t>‹#›</a:t>
            </a:fld>
            <a:endParaRPr lang="en-US" dirty="0"/>
          </a:p>
        </p:txBody>
      </p:sp>
    </p:spTree>
    <p:extLst>
      <p:ext uri="{BB962C8B-B14F-4D97-AF65-F5344CB8AC3E}">
        <p14:creationId xmlns:p14="http://schemas.microsoft.com/office/powerpoint/2010/main" val="137624411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Qualcomm Office Regular" panose="020B0503030202060203"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Qualcomm Office Regular" panose="020B0503030202060203"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Qualcomm Office Regular" panose="020B0503030202060203"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Qualcomm Office Regular" panose="020B0503030202060203"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Qualcomm Office Regular" panose="020B050303020206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Qualcomm Technologies, Inc.</a:t>
            </a:r>
            <a:endParaRPr lang="en-US"/>
          </a:p>
        </p:txBody>
      </p:sp>
      <p:sp>
        <p:nvSpPr>
          <p:cNvPr id="5" name="Slide Number Placeholder 4"/>
          <p:cNvSpPr>
            <a:spLocks noGrp="1"/>
          </p:cNvSpPr>
          <p:nvPr>
            <p:ph type="sldNum" sz="quarter" idx="11"/>
          </p:nvPr>
        </p:nvSpPr>
        <p:spPr/>
        <p:txBody>
          <a:bodyPr/>
          <a:lstStyle/>
          <a:p>
            <a:pPr>
              <a:defRPr/>
            </a:pPr>
            <a:fld id="{627E98F3-6788-4365-9BC1-6E3CF8A9FA3E}" type="slidenum">
              <a:rPr lang="en-US" smtClean="0"/>
              <a:pPr>
                <a:defRPr/>
              </a:pPr>
              <a:t>2</a:t>
            </a:fld>
            <a:endParaRPr lang="en-US" dirty="0"/>
          </a:p>
        </p:txBody>
      </p:sp>
    </p:spTree>
    <p:extLst>
      <p:ext uri="{BB962C8B-B14F-4D97-AF65-F5344CB8AC3E}">
        <p14:creationId xmlns:p14="http://schemas.microsoft.com/office/powerpoint/2010/main" val="449808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Qualcomm Technologies, Inc.</a:t>
            </a:r>
            <a:endParaRPr lang="en-US"/>
          </a:p>
        </p:txBody>
      </p:sp>
      <p:sp>
        <p:nvSpPr>
          <p:cNvPr id="5" name="Slide Number Placeholder 4"/>
          <p:cNvSpPr>
            <a:spLocks noGrp="1"/>
          </p:cNvSpPr>
          <p:nvPr>
            <p:ph type="sldNum" sz="quarter" idx="11"/>
          </p:nvPr>
        </p:nvSpPr>
        <p:spPr/>
        <p:txBody>
          <a:bodyPr/>
          <a:lstStyle/>
          <a:p>
            <a:pPr>
              <a:defRPr/>
            </a:pPr>
            <a:fld id="{627E98F3-6788-4365-9BC1-6E3CF8A9FA3E}" type="slidenum">
              <a:rPr lang="en-US" smtClean="0"/>
              <a:pPr>
                <a:defRPr/>
              </a:pPr>
              <a:t>3</a:t>
            </a:fld>
            <a:endParaRPr lang="en-US" dirty="0"/>
          </a:p>
        </p:txBody>
      </p:sp>
    </p:spTree>
    <p:extLst>
      <p:ext uri="{BB962C8B-B14F-4D97-AF65-F5344CB8AC3E}">
        <p14:creationId xmlns:p14="http://schemas.microsoft.com/office/powerpoint/2010/main" val="1095714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smtClean="0"/>
              <a:t>Qualcomm Technologies, Inc.</a:t>
            </a:r>
            <a:endParaRPr lang="en-US"/>
          </a:p>
        </p:txBody>
      </p:sp>
      <p:sp>
        <p:nvSpPr>
          <p:cNvPr id="5" name="Slide Number Placeholder 4"/>
          <p:cNvSpPr>
            <a:spLocks noGrp="1"/>
          </p:cNvSpPr>
          <p:nvPr>
            <p:ph type="sldNum" sz="quarter" idx="11"/>
          </p:nvPr>
        </p:nvSpPr>
        <p:spPr/>
        <p:txBody>
          <a:bodyPr/>
          <a:lstStyle/>
          <a:p>
            <a:pPr>
              <a:defRPr/>
            </a:pPr>
            <a:fld id="{627E98F3-6788-4365-9BC1-6E3CF8A9FA3E}" type="slidenum">
              <a:rPr lang="en-US" smtClean="0"/>
              <a:pPr>
                <a:defRPr/>
              </a:pPr>
              <a:t>4</a:t>
            </a:fld>
            <a:endParaRPr lang="en-US" dirty="0"/>
          </a:p>
        </p:txBody>
      </p:sp>
    </p:spTree>
    <p:extLst>
      <p:ext uri="{BB962C8B-B14F-4D97-AF65-F5344CB8AC3E}">
        <p14:creationId xmlns:p14="http://schemas.microsoft.com/office/powerpoint/2010/main" val="1662600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rotWithShape="0">
          <a:gsLst>
            <a:gs pos="0">
              <a:srgbClr val="143C66"/>
            </a:gs>
            <a:gs pos="100000">
              <a:srgbClr val="008E95"/>
            </a:gs>
          </a:gsLst>
          <a:lin ang="5400000"/>
        </a:gradFill>
        <a:effectLst/>
      </p:bgPr>
    </p:bg>
    <p:spTree>
      <p:nvGrpSpPr>
        <p:cNvPr id="1" name=""/>
        <p:cNvGrpSpPr/>
        <p:nvPr/>
      </p:nvGrpSpPr>
      <p:grpSpPr>
        <a:xfrm>
          <a:off x="0" y="0"/>
          <a:ext cx="0" cy="0"/>
          <a:chOff x="0" y="0"/>
          <a:chExt cx="0" cy="0"/>
        </a:xfrm>
      </p:grpSpPr>
      <p:grpSp>
        <p:nvGrpSpPr>
          <p:cNvPr id="4" name="Group 3"/>
          <p:cNvGrpSpPr>
            <a:grpSpLocks/>
          </p:cNvGrpSpPr>
          <p:nvPr userDrawn="1"/>
        </p:nvGrpSpPr>
        <p:grpSpPr bwMode="auto">
          <a:xfrm>
            <a:off x="7005638" y="4564063"/>
            <a:ext cx="1101725" cy="1604962"/>
            <a:chOff x="4921606" y="4143170"/>
            <a:chExt cx="1102001" cy="1605174"/>
          </a:xfrm>
        </p:grpSpPr>
        <p:sp>
          <p:nvSpPr>
            <p:cNvPr id="5" name="Freeform 6"/>
            <p:cNvSpPr>
              <a:spLocks noEditPoints="1"/>
            </p:cNvSpPr>
            <p:nvPr userDrawn="1"/>
          </p:nvSpPr>
          <p:spPr bwMode="black">
            <a:xfrm>
              <a:off x="4977950" y="5297585"/>
              <a:ext cx="85173" cy="94345"/>
            </a:xfrm>
            <a:custGeom>
              <a:avLst/>
              <a:gdLst>
                <a:gd name="T0" fmla="*/ 2147483646 w 65"/>
                <a:gd name="T1" fmla="*/ 2147483646 h 72"/>
                <a:gd name="T2" fmla="*/ 0 w 65"/>
                <a:gd name="T3" fmla="*/ 2147483646 h 72"/>
                <a:gd name="T4" fmla="*/ 2147483646 w 65"/>
                <a:gd name="T5" fmla="*/ 0 h 72"/>
                <a:gd name="T6" fmla="*/ 2147483646 w 65"/>
                <a:gd name="T7" fmla="*/ 2147483646 h 72"/>
                <a:gd name="T8" fmla="*/ 2147483646 w 65"/>
                <a:gd name="T9" fmla="*/ 2147483646 h 72"/>
                <a:gd name="T10" fmla="*/ 2147483646 w 65"/>
                <a:gd name="T11" fmla="*/ 2147483646 h 72"/>
                <a:gd name="T12" fmla="*/ 2147483646 w 65"/>
                <a:gd name="T13" fmla="*/ 2147483646 h 72"/>
                <a:gd name="T14" fmla="*/ 2147483646 w 65"/>
                <a:gd name="T15" fmla="*/ 2147483646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 name="Curved Line"/>
            <p:cNvSpPr>
              <a:spLocks noEditPoints="1"/>
            </p:cNvSpPr>
            <p:nvPr userDrawn="1"/>
          </p:nvSpPr>
          <p:spPr bwMode="black">
            <a:xfrm>
              <a:off x="4921606" y="4143170"/>
              <a:ext cx="1102001" cy="1605174"/>
            </a:xfrm>
            <a:custGeom>
              <a:avLst/>
              <a:gdLst>
                <a:gd name="T0" fmla="*/ 2147483646 w 489"/>
                <a:gd name="T1" fmla="*/ 2147483646 h 712"/>
                <a:gd name="T2" fmla="*/ 2147483646 w 489"/>
                <a:gd name="T3" fmla="*/ 2147483646 h 712"/>
                <a:gd name="T4" fmla="*/ 2147483646 w 489"/>
                <a:gd name="T5" fmla="*/ 2147483646 h 712"/>
                <a:gd name="T6" fmla="*/ 2147483646 w 489"/>
                <a:gd name="T7" fmla="*/ 2147483646 h 712"/>
                <a:gd name="T8" fmla="*/ 2147483646 w 489"/>
                <a:gd name="T9" fmla="*/ 2147483646 h 712"/>
                <a:gd name="T10" fmla="*/ 2147483646 w 489"/>
                <a:gd name="T11" fmla="*/ 2147483646 h 712"/>
                <a:gd name="T12" fmla="*/ 2147483646 w 489"/>
                <a:gd name="T13" fmla="*/ 2147483646 h 712"/>
                <a:gd name="T14" fmla="*/ 2147483646 w 489"/>
                <a:gd name="T15" fmla="*/ 2147483646 h 712"/>
                <a:gd name="T16" fmla="*/ 2147483646 w 489"/>
                <a:gd name="T17" fmla="*/ 2147483646 h 712"/>
                <a:gd name="T18" fmla="*/ 2147483646 w 489"/>
                <a:gd name="T19" fmla="*/ 2147483646 h 712"/>
                <a:gd name="T20" fmla="*/ 2147483646 w 489"/>
                <a:gd name="T21" fmla="*/ 2147483646 h 712"/>
                <a:gd name="T22" fmla="*/ 2147483646 w 489"/>
                <a:gd name="T23" fmla="*/ 2147483646 h 712"/>
                <a:gd name="T24" fmla="*/ 2147483646 w 489"/>
                <a:gd name="T25" fmla="*/ 2147483646 h 712"/>
                <a:gd name="T26" fmla="*/ 2147483646 w 489"/>
                <a:gd name="T27" fmla="*/ 2147483646 h 712"/>
                <a:gd name="T28" fmla="*/ 2147483646 w 489"/>
                <a:gd name="T29" fmla="*/ 2147483646 h 712"/>
                <a:gd name="T30" fmla="*/ 2147483646 w 489"/>
                <a:gd name="T31" fmla="*/ 2147483646 h 712"/>
                <a:gd name="T32" fmla="*/ 2147483646 w 489"/>
                <a:gd name="T33" fmla="*/ 2147483646 h 712"/>
                <a:gd name="T34" fmla="*/ 2147483646 w 489"/>
                <a:gd name="T35" fmla="*/ 2147483646 h 712"/>
                <a:gd name="T36" fmla="*/ 2147483646 w 489"/>
                <a:gd name="T37" fmla="*/ 2147483646 h 712"/>
                <a:gd name="T38" fmla="*/ 2147483646 w 489"/>
                <a:gd name="T39" fmla="*/ 2147483646 h 712"/>
                <a:gd name="T40" fmla="*/ 2147483646 w 489"/>
                <a:gd name="T41" fmla="*/ 2147483646 h 712"/>
                <a:gd name="T42" fmla="*/ 2147483646 w 489"/>
                <a:gd name="T43" fmla="*/ 2147483646 h 712"/>
                <a:gd name="T44" fmla="*/ 2147483646 w 489"/>
                <a:gd name="T45" fmla="*/ 2147483646 h 712"/>
                <a:gd name="T46" fmla="*/ 2147483646 w 489"/>
                <a:gd name="T47" fmla="*/ 2147483646 h 712"/>
                <a:gd name="T48" fmla="*/ 2147483646 w 489"/>
                <a:gd name="T49" fmla="*/ 2147483646 h 712"/>
                <a:gd name="T50" fmla="*/ 2147483646 w 489"/>
                <a:gd name="T51" fmla="*/ 2147483646 h 712"/>
                <a:gd name="T52" fmla="*/ 2147483646 w 489"/>
                <a:gd name="T53" fmla="*/ 2147483646 h 712"/>
                <a:gd name="T54" fmla="*/ 2147483646 w 489"/>
                <a:gd name="T55" fmla="*/ 2147483646 h 712"/>
                <a:gd name="T56" fmla="*/ 2147483646 w 489"/>
                <a:gd name="T57" fmla="*/ 2147483646 h 712"/>
                <a:gd name="T58" fmla="*/ 2147483646 w 489"/>
                <a:gd name="T59" fmla="*/ 2147483646 h 712"/>
                <a:gd name="T60" fmla="*/ 2147483646 w 489"/>
                <a:gd name="T61" fmla="*/ 2147483646 h 712"/>
                <a:gd name="T62" fmla="*/ 2147483646 w 489"/>
                <a:gd name="T63" fmla="*/ 2147483646 h 712"/>
                <a:gd name="T64" fmla="*/ 2147483646 w 489"/>
                <a:gd name="T65" fmla="*/ 2147483646 h 712"/>
                <a:gd name="T66" fmla="*/ 0 w 489"/>
                <a:gd name="T67" fmla="*/ 2147483646 h 712"/>
                <a:gd name="T68" fmla="*/ 2147483646 w 489"/>
                <a:gd name="T69" fmla="*/ 2147483646 h 712"/>
                <a:gd name="T70" fmla="*/ 2147483646 w 489"/>
                <a:gd name="T71" fmla="*/ 2147483646 h 712"/>
                <a:gd name="T72" fmla="*/ 2147483646 w 489"/>
                <a:gd name="T73" fmla="*/ 2147483646 h 712"/>
                <a:gd name="T74" fmla="*/ 2147483646 w 489"/>
                <a:gd name="T75" fmla="*/ 2147483646 h 712"/>
                <a:gd name="T76" fmla="*/ 2147483646 w 489"/>
                <a:gd name="T77" fmla="*/ 2147483646 h 712"/>
                <a:gd name="T78" fmla="*/ 2147483646 w 489"/>
                <a:gd name="T79" fmla="*/ 2147483646 h 712"/>
                <a:gd name="T80" fmla="*/ 2147483646 w 489"/>
                <a:gd name="T81" fmla="*/ 2147483646 h 712"/>
                <a:gd name="T82" fmla="*/ 2147483646 w 489"/>
                <a:gd name="T83" fmla="*/ 2147483646 h 712"/>
                <a:gd name="T84" fmla="*/ 2147483646 w 489"/>
                <a:gd name="T85" fmla="*/ 2147483646 h 712"/>
                <a:gd name="T86" fmla="*/ 2147483646 w 489"/>
                <a:gd name="T87" fmla="*/ 2147483646 h 712"/>
                <a:gd name="T88" fmla="*/ 2147483646 w 489"/>
                <a:gd name="T89" fmla="*/ 2147483646 h 712"/>
                <a:gd name="T90" fmla="*/ 2147483646 w 489"/>
                <a:gd name="T91" fmla="*/ 2147483646 h 712"/>
                <a:gd name="T92" fmla="*/ 2147483646 w 489"/>
                <a:gd name="T93" fmla="*/ 2147483646 h 712"/>
                <a:gd name="T94" fmla="*/ 2147483646 w 489"/>
                <a:gd name="T95" fmla="*/ 2147483646 h 712"/>
                <a:gd name="T96" fmla="*/ 2147483646 w 489"/>
                <a:gd name="T97" fmla="*/ 2147483646 h 712"/>
                <a:gd name="T98" fmla="*/ 2147483646 w 489"/>
                <a:gd name="T99" fmla="*/ 2147483646 h 712"/>
                <a:gd name="T100" fmla="*/ 2147483646 w 489"/>
                <a:gd name="T101" fmla="*/ 2147483646 h 712"/>
                <a:gd name="T102" fmla="*/ 2147483646 w 489"/>
                <a:gd name="T103" fmla="*/ 2147483646 h 712"/>
                <a:gd name="T104" fmla="*/ 2147483646 w 489"/>
                <a:gd name="T105" fmla="*/ 2147483646 h 712"/>
                <a:gd name="T106" fmla="*/ 2147483646 w 489"/>
                <a:gd name="T107" fmla="*/ 2147483646 h 712"/>
                <a:gd name="T108" fmla="*/ 2147483646 w 489"/>
                <a:gd name="T109" fmla="*/ 2147483646 h 712"/>
                <a:gd name="T110" fmla="*/ 2147483646 w 489"/>
                <a:gd name="T111" fmla="*/ 2147483646 h 71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7" name="bIg Eye"/>
          <p:cNvGrpSpPr/>
          <p:nvPr userDrawn="1"/>
        </p:nvGrpSpPr>
        <p:grpSpPr bwMode="black">
          <a:xfrm>
            <a:off x="7279864" y="4670214"/>
            <a:ext cx="794070" cy="469104"/>
            <a:chOff x="2665413" y="2318584"/>
            <a:chExt cx="962025" cy="568325"/>
          </a:xfrm>
          <a:solidFill>
            <a:schemeClr val="tx2"/>
          </a:solidFill>
        </p:grpSpPr>
        <p:sp>
          <p:nvSpPr>
            <p:cNvPr id="8" name="Freeform 8"/>
            <p:cNvSpPr>
              <a:spLocks noEditPoints="1"/>
            </p:cNvSpPr>
            <p:nvPr/>
          </p:nvSpPr>
          <p:spPr bwMode="black">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p:spPr>
          <p:txBody>
            <a:bodyPr/>
            <a:lstStyle/>
            <a:p>
              <a:pPr eaLnBrk="1" fontAlgn="auto" hangingPunct="1">
                <a:spcBef>
                  <a:spcPts val="0"/>
                </a:spcBef>
                <a:spcAft>
                  <a:spcPts val="0"/>
                </a:spcAft>
                <a:defRPr/>
              </a:pPr>
              <a:endParaRPr lang="en-US" dirty="0"/>
            </a:p>
          </p:txBody>
        </p:sp>
        <p:sp>
          <p:nvSpPr>
            <p:cNvPr id="9" name="Freeform 9"/>
            <p:cNvSpPr>
              <a:spLocks noEditPoints="1"/>
            </p:cNvSpPr>
            <p:nvPr/>
          </p:nvSpPr>
          <p:spPr bwMode="black">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p:spPr>
          <p:txBody>
            <a:bodyPr/>
            <a:lstStyle/>
            <a:p>
              <a:pPr eaLnBrk="1" fontAlgn="auto" hangingPunct="1">
                <a:spcBef>
                  <a:spcPts val="0"/>
                </a:spcBef>
                <a:spcAft>
                  <a:spcPts val="0"/>
                </a:spcAft>
                <a:defRPr/>
              </a:pPr>
              <a:endParaRPr lang="en-US" dirty="0"/>
            </a:p>
          </p:txBody>
        </p:sp>
      </p:grpSp>
      <p:sp>
        <p:nvSpPr>
          <p:cNvPr id="10" name="Line to bugle"/>
          <p:cNvSpPr>
            <a:spLocks noChangeArrowheads="1"/>
          </p:cNvSpPr>
          <p:nvPr userDrawn="1"/>
        </p:nvSpPr>
        <p:spPr bwMode="black">
          <a:xfrm>
            <a:off x="6877050" y="5807075"/>
            <a:ext cx="20638" cy="5238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Qualcomm Office Regular" panose="020B0503030202060203" pitchFamily="34" charset="0"/>
              </a:defRPr>
            </a:lvl1pPr>
            <a:lvl2pPr marL="742950" indent="-285750">
              <a:defRPr>
                <a:solidFill>
                  <a:schemeClr val="tx1"/>
                </a:solidFill>
                <a:latin typeface="Qualcomm Office Regular" panose="020B0503030202060203" pitchFamily="34" charset="0"/>
              </a:defRPr>
            </a:lvl2pPr>
            <a:lvl3pPr marL="1143000" indent="-228600">
              <a:defRPr>
                <a:solidFill>
                  <a:schemeClr val="tx1"/>
                </a:solidFill>
                <a:latin typeface="Qualcomm Office Regular" panose="020B0503030202060203" pitchFamily="34" charset="0"/>
              </a:defRPr>
            </a:lvl3pPr>
            <a:lvl4pPr marL="1600200" indent="-228600">
              <a:defRPr>
                <a:solidFill>
                  <a:schemeClr val="tx1"/>
                </a:solidFill>
                <a:latin typeface="Qualcomm Office Regular" panose="020B0503030202060203" pitchFamily="34" charset="0"/>
              </a:defRPr>
            </a:lvl4pPr>
            <a:lvl5pPr marL="2057400" indent="-228600">
              <a:defRPr>
                <a:solidFill>
                  <a:schemeClr val="tx1"/>
                </a:solidFill>
                <a:latin typeface="Qualcomm Office Regular" panose="020B0503030202060203" pitchFamily="34" charset="0"/>
              </a:defRPr>
            </a:lvl5pPr>
            <a:lvl6pPr marL="2514600" indent="-228600" fontAlgn="base">
              <a:spcBef>
                <a:spcPct val="0"/>
              </a:spcBef>
              <a:spcAft>
                <a:spcPct val="0"/>
              </a:spcAft>
              <a:defRPr>
                <a:solidFill>
                  <a:schemeClr val="tx1"/>
                </a:solidFill>
                <a:latin typeface="Qualcomm Office Regular" panose="020B0503030202060203" pitchFamily="34" charset="0"/>
              </a:defRPr>
            </a:lvl6pPr>
            <a:lvl7pPr marL="2971800" indent="-228600" fontAlgn="base">
              <a:spcBef>
                <a:spcPct val="0"/>
              </a:spcBef>
              <a:spcAft>
                <a:spcPct val="0"/>
              </a:spcAft>
              <a:defRPr>
                <a:solidFill>
                  <a:schemeClr val="tx1"/>
                </a:solidFill>
                <a:latin typeface="Qualcomm Office Regular" panose="020B0503030202060203" pitchFamily="34" charset="0"/>
              </a:defRPr>
            </a:lvl7pPr>
            <a:lvl8pPr marL="3429000" indent="-228600" fontAlgn="base">
              <a:spcBef>
                <a:spcPct val="0"/>
              </a:spcBef>
              <a:spcAft>
                <a:spcPct val="0"/>
              </a:spcAft>
              <a:defRPr>
                <a:solidFill>
                  <a:schemeClr val="tx1"/>
                </a:solidFill>
                <a:latin typeface="Qualcomm Office Regular" panose="020B0503030202060203" pitchFamily="34" charset="0"/>
              </a:defRPr>
            </a:lvl8pPr>
            <a:lvl9pPr marL="3886200" indent="-228600" fontAlgn="base">
              <a:spcBef>
                <a:spcPct val="0"/>
              </a:spcBef>
              <a:spcAft>
                <a:spcPct val="0"/>
              </a:spcAft>
              <a:defRPr>
                <a:solidFill>
                  <a:schemeClr val="tx1"/>
                </a:solidFill>
                <a:latin typeface="Qualcomm Office Regular" panose="020B0503030202060203" pitchFamily="34" charset="0"/>
              </a:defRPr>
            </a:lvl9pPr>
          </a:lstStyle>
          <a:p>
            <a:pPr eaLnBrk="1" hangingPunct="1">
              <a:defRPr/>
            </a:pPr>
            <a:endParaRPr lang="en-US" altLang="en-US" smtClean="0"/>
          </a:p>
        </p:txBody>
      </p:sp>
      <p:sp>
        <p:nvSpPr>
          <p:cNvPr id="11" name="Bugle"/>
          <p:cNvSpPr>
            <a:spLocks/>
          </p:cNvSpPr>
          <p:nvPr userDrawn="1"/>
        </p:nvSpPr>
        <p:spPr bwMode="black">
          <a:xfrm>
            <a:off x="6613525" y="6261100"/>
            <a:ext cx="488950" cy="252413"/>
          </a:xfrm>
          <a:custGeom>
            <a:avLst/>
            <a:gdLst>
              <a:gd name="T0" fmla="*/ 2147483646 w 374"/>
              <a:gd name="T1" fmla="*/ 2147483646 h 193"/>
              <a:gd name="T2" fmla="*/ 2147483646 w 374"/>
              <a:gd name="T3" fmla="*/ 2147483646 h 193"/>
              <a:gd name="T4" fmla="*/ 2147483646 w 374"/>
              <a:gd name="T5" fmla="*/ 2147483646 h 193"/>
              <a:gd name="T6" fmla="*/ 2147483646 w 374"/>
              <a:gd name="T7" fmla="*/ 2147483646 h 193"/>
              <a:gd name="T8" fmla="*/ 2147483646 w 374"/>
              <a:gd name="T9" fmla="*/ 2147483646 h 193"/>
              <a:gd name="T10" fmla="*/ 2147483646 w 374"/>
              <a:gd name="T11" fmla="*/ 2147483646 h 193"/>
              <a:gd name="T12" fmla="*/ 2147483646 w 374"/>
              <a:gd name="T13" fmla="*/ 2147483646 h 193"/>
              <a:gd name="T14" fmla="*/ 0 w 374"/>
              <a:gd name="T15" fmla="*/ 0 h 193"/>
              <a:gd name="T16" fmla="*/ 0 w 374"/>
              <a:gd name="T17" fmla="*/ 2147483646 h 193"/>
              <a:gd name="T18" fmla="*/ 2147483646 w 374"/>
              <a:gd name="T19" fmla="*/ 2147483646 h 193"/>
              <a:gd name="T20" fmla="*/ 2147483646 w 374"/>
              <a:gd name="T21" fmla="*/ 2147483646 h 193"/>
              <a:gd name="T22" fmla="*/ 2147483646 w 374"/>
              <a:gd name="T23" fmla="*/ 2147483646 h 193"/>
              <a:gd name="T24" fmla="*/ 2147483646 w 374"/>
              <a:gd name="T25" fmla="*/ 2147483646 h 193"/>
              <a:gd name="T26" fmla="*/ 2147483646 w 374"/>
              <a:gd name="T27" fmla="*/ 2147483646 h 193"/>
              <a:gd name="T28" fmla="*/ 2147483646 w 374"/>
              <a:gd name="T29" fmla="*/ 2147483646 h 193"/>
              <a:gd name="T30" fmla="*/ 2147483646 w 374"/>
              <a:gd name="T31" fmla="*/ 2147483646 h 19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12" name="Arrow round wheel 2"/>
          <p:cNvGrpSpPr>
            <a:grpSpLocks/>
          </p:cNvGrpSpPr>
          <p:nvPr userDrawn="1"/>
        </p:nvGrpSpPr>
        <p:grpSpPr bwMode="auto">
          <a:xfrm>
            <a:off x="6076950" y="5405438"/>
            <a:ext cx="811213" cy="565150"/>
            <a:chOff x="1208088" y="3209171"/>
            <a:chExt cx="982663" cy="684213"/>
          </a:xfrm>
        </p:grpSpPr>
        <p:sp>
          <p:nvSpPr>
            <p:cNvPr id="13" name="Freeform 14"/>
            <p:cNvSpPr>
              <a:spLocks noEditPoints="1"/>
            </p:cNvSpPr>
            <p:nvPr userDrawn="1"/>
          </p:nvSpPr>
          <p:spPr bwMode="black">
            <a:xfrm>
              <a:off x="1208088" y="3220284"/>
              <a:ext cx="120650" cy="114300"/>
            </a:xfrm>
            <a:custGeom>
              <a:avLst/>
              <a:gdLst>
                <a:gd name="T0" fmla="*/ 2147483646 w 76"/>
                <a:gd name="T1" fmla="*/ 2147483646 h 72"/>
                <a:gd name="T2" fmla="*/ 0 w 76"/>
                <a:gd name="T3" fmla="*/ 2147483646 h 72"/>
                <a:gd name="T4" fmla="*/ 2147483646 w 76"/>
                <a:gd name="T5" fmla="*/ 0 h 72"/>
                <a:gd name="T6" fmla="*/ 2147483646 w 76"/>
                <a:gd name="T7" fmla="*/ 2147483646 h 72"/>
                <a:gd name="T8" fmla="*/ 2147483646 w 76"/>
                <a:gd name="T9" fmla="*/ 2147483646 h 72"/>
                <a:gd name="T10" fmla="*/ 2147483646 w 76"/>
                <a:gd name="T11" fmla="*/ 2147483646 h 72"/>
                <a:gd name="T12" fmla="*/ 2147483646 w 76"/>
                <a:gd name="T13" fmla="*/ 2147483646 h 72"/>
                <a:gd name="T14" fmla="*/ 2147483646 w 76"/>
                <a:gd name="T15" fmla="*/ 2147483646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 name="Freeform 15"/>
            <p:cNvSpPr>
              <a:spLocks noEditPoints="1"/>
            </p:cNvSpPr>
            <p:nvPr userDrawn="1"/>
          </p:nvSpPr>
          <p:spPr bwMode="black">
            <a:xfrm>
              <a:off x="1249363" y="3209171"/>
              <a:ext cx="941388" cy="684213"/>
            </a:xfrm>
            <a:custGeom>
              <a:avLst/>
              <a:gdLst>
                <a:gd name="T0" fmla="*/ 2147483646 w 345"/>
                <a:gd name="T1" fmla="*/ 2147483646 h 251"/>
                <a:gd name="T2" fmla="*/ 2147483646 w 345"/>
                <a:gd name="T3" fmla="*/ 2147483646 h 251"/>
                <a:gd name="T4" fmla="*/ 2147483646 w 345"/>
                <a:gd name="T5" fmla="*/ 2147483646 h 251"/>
                <a:gd name="T6" fmla="*/ 2147483646 w 345"/>
                <a:gd name="T7" fmla="*/ 2147483646 h 251"/>
                <a:gd name="T8" fmla="*/ 2147483646 w 345"/>
                <a:gd name="T9" fmla="*/ 2147483646 h 251"/>
                <a:gd name="T10" fmla="*/ 2147483646 w 345"/>
                <a:gd name="T11" fmla="*/ 2147483646 h 251"/>
                <a:gd name="T12" fmla="*/ 2147483646 w 345"/>
                <a:gd name="T13" fmla="*/ 2147483646 h 251"/>
                <a:gd name="T14" fmla="*/ 2147483646 w 345"/>
                <a:gd name="T15" fmla="*/ 2147483646 h 251"/>
                <a:gd name="T16" fmla="*/ 2147483646 w 345"/>
                <a:gd name="T17" fmla="*/ 2147483646 h 251"/>
                <a:gd name="T18" fmla="*/ 2147483646 w 345"/>
                <a:gd name="T19" fmla="*/ 2147483646 h 251"/>
                <a:gd name="T20" fmla="*/ 2147483646 w 345"/>
                <a:gd name="T21" fmla="*/ 2147483646 h 251"/>
                <a:gd name="T22" fmla="*/ 2147483646 w 345"/>
                <a:gd name="T23" fmla="*/ 2147483646 h 251"/>
                <a:gd name="T24" fmla="*/ 2147483646 w 345"/>
                <a:gd name="T25" fmla="*/ 2147483646 h 251"/>
                <a:gd name="T26" fmla="*/ 2147483646 w 345"/>
                <a:gd name="T27" fmla="*/ 2147483646 h 251"/>
                <a:gd name="T28" fmla="*/ 2147483646 w 345"/>
                <a:gd name="T29" fmla="*/ 2147483646 h 251"/>
                <a:gd name="T30" fmla="*/ 2147483646 w 345"/>
                <a:gd name="T31" fmla="*/ 2147483646 h 251"/>
                <a:gd name="T32" fmla="*/ 2147483646 w 345"/>
                <a:gd name="T33" fmla="*/ 2147483646 h 251"/>
                <a:gd name="T34" fmla="*/ 2147483646 w 345"/>
                <a:gd name="T35" fmla="*/ 2147483646 h 251"/>
                <a:gd name="T36" fmla="*/ 2147483646 w 345"/>
                <a:gd name="T37" fmla="*/ 2147483646 h 251"/>
                <a:gd name="T38" fmla="*/ 2147483646 w 345"/>
                <a:gd name="T39" fmla="*/ 2147483646 h 251"/>
                <a:gd name="T40" fmla="*/ 2147483646 w 345"/>
                <a:gd name="T41" fmla="*/ 2147483646 h 251"/>
                <a:gd name="T42" fmla="*/ 2147483646 w 345"/>
                <a:gd name="T43" fmla="*/ 2147483646 h 251"/>
                <a:gd name="T44" fmla="*/ 2147483646 w 345"/>
                <a:gd name="T45" fmla="*/ 2147483646 h 251"/>
                <a:gd name="T46" fmla="*/ 2147483646 w 345"/>
                <a:gd name="T47" fmla="*/ 2147483646 h 251"/>
                <a:gd name="T48" fmla="*/ 2147483646 w 345"/>
                <a:gd name="T49" fmla="*/ 2147483646 h 251"/>
                <a:gd name="T50" fmla="*/ 2147483646 w 345"/>
                <a:gd name="T51" fmla="*/ 2147483646 h 251"/>
                <a:gd name="T52" fmla="*/ 2147483646 w 345"/>
                <a:gd name="T53" fmla="*/ 2147483646 h 251"/>
                <a:gd name="T54" fmla="*/ 2147483646 w 345"/>
                <a:gd name="T55" fmla="*/ 2147483646 h 251"/>
                <a:gd name="T56" fmla="*/ 2147483646 w 345"/>
                <a:gd name="T57" fmla="*/ 2147483646 h 251"/>
                <a:gd name="T58" fmla="*/ 2147483646 w 345"/>
                <a:gd name="T59" fmla="*/ 2147483646 h 251"/>
                <a:gd name="T60" fmla="*/ 2147483646 w 345"/>
                <a:gd name="T61" fmla="*/ 2147483646 h 251"/>
                <a:gd name="T62" fmla="*/ 2147483646 w 345"/>
                <a:gd name="T63" fmla="*/ 2147483646 h 251"/>
                <a:gd name="T64" fmla="*/ 2147483646 w 345"/>
                <a:gd name="T65" fmla="*/ 2147483646 h 251"/>
                <a:gd name="T66" fmla="*/ 2147483646 w 345"/>
                <a:gd name="T67" fmla="*/ 2147483646 h 251"/>
                <a:gd name="T68" fmla="*/ 2147483646 w 345"/>
                <a:gd name="T69" fmla="*/ 2147483646 h 251"/>
                <a:gd name="T70" fmla="*/ 2147483646 w 345"/>
                <a:gd name="T71" fmla="*/ 2147483646 h 251"/>
                <a:gd name="T72" fmla="*/ 2147483646 w 345"/>
                <a:gd name="T73" fmla="*/ 2147483646 h 251"/>
                <a:gd name="T74" fmla="*/ 2147483646 w 345"/>
                <a:gd name="T75" fmla="*/ 2147483646 h 251"/>
                <a:gd name="T76" fmla="*/ 2147483646 w 345"/>
                <a:gd name="T77" fmla="*/ 2147483646 h 251"/>
                <a:gd name="T78" fmla="*/ 2147483646 w 345"/>
                <a:gd name="T79" fmla="*/ 2147483646 h 251"/>
                <a:gd name="T80" fmla="*/ 2147483646 w 345"/>
                <a:gd name="T81" fmla="*/ 2147483646 h 251"/>
                <a:gd name="T82" fmla="*/ 2147483646 w 345"/>
                <a:gd name="T83" fmla="*/ 2147483646 h 251"/>
                <a:gd name="T84" fmla="*/ 2147483646 w 345"/>
                <a:gd name="T85" fmla="*/ 2147483646 h 251"/>
                <a:gd name="T86" fmla="*/ 0 w 345"/>
                <a:gd name="T87" fmla="*/ 2147483646 h 251"/>
                <a:gd name="T88" fmla="*/ 2147483646 w 345"/>
                <a:gd name="T89" fmla="*/ 2147483646 h 251"/>
                <a:gd name="T90" fmla="*/ 2147483646 w 345"/>
                <a:gd name="T91" fmla="*/ 2147483646 h 251"/>
                <a:gd name="T92" fmla="*/ 2147483646 w 345"/>
                <a:gd name="T93" fmla="*/ 2147483646 h 251"/>
                <a:gd name="T94" fmla="*/ 0 w 345"/>
                <a:gd name="T95" fmla="*/ 2147483646 h 251"/>
                <a:gd name="T96" fmla="*/ 2147483646 w 345"/>
                <a:gd name="T97" fmla="*/ 2147483646 h 251"/>
                <a:gd name="T98" fmla="*/ 2147483646 w 345"/>
                <a:gd name="T99" fmla="*/ 2147483646 h 251"/>
                <a:gd name="T100" fmla="*/ 2147483646 w 345"/>
                <a:gd name="T101" fmla="*/ 2147483646 h 251"/>
                <a:gd name="T102" fmla="*/ 2147483646 w 345"/>
                <a:gd name="T103" fmla="*/ 2147483646 h 251"/>
                <a:gd name="T104" fmla="*/ 2147483646 w 345"/>
                <a:gd name="T105" fmla="*/ 2147483646 h 251"/>
                <a:gd name="T106" fmla="*/ 2147483646 w 345"/>
                <a:gd name="T107" fmla="*/ 2147483646 h 2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5" name="Wheel connector"/>
          <p:cNvGrpSpPr>
            <a:grpSpLocks/>
          </p:cNvGrpSpPr>
          <p:nvPr userDrawn="1"/>
        </p:nvGrpSpPr>
        <p:grpSpPr bwMode="auto">
          <a:xfrm>
            <a:off x="6516688" y="5246688"/>
            <a:ext cx="925512" cy="808037"/>
            <a:chOff x="1739901" y="3017084"/>
            <a:chExt cx="1122362" cy="977900"/>
          </a:xfrm>
        </p:grpSpPr>
        <p:sp>
          <p:nvSpPr>
            <p:cNvPr id="16" name="Freeform 14"/>
            <p:cNvSpPr>
              <a:spLocks/>
            </p:cNvSpPr>
            <p:nvPr userDrawn="1"/>
          </p:nvSpPr>
          <p:spPr bwMode="black">
            <a:xfrm>
              <a:off x="1739901" y="3415546"/>
              <a:ext cx="925513" cy="579438"/>
            </a:xfrm>
            <a:custGeom>
              <a:avLst/>
              <a:gdLst>
                <a:gd name="T0" fmla="*/ 2147483646 w 583"/>
                <a:gd name="T1" fmla="*/ 2147483646 h 365"/>
                <a:gd name="T2" fmla="*/ 0 w 583"/>
                <a:gd name="T3" fmla="*/ 2147483646 h 365"/>
                <a:gd name="T4" fmla="*/ 2147483646 w 583"/>
                <a:gd name="T5" fmla="*/ 0 h 365"/>
                <a:gd name="T6" fmla="*/ 2147483646 w 583"/>
                <a:gd name="T7" fmla="*/ 2147483646 h 365"/>
                <a:gd name="T8" fmla="*/ 2147483646 w 583"/>
                <a:gd name="T9" fmla="*/ 2147483646 h 36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 name="Freeform 15"/>
            <p:cNvSpPr>
              <a:spLocks/>
            </p:cNvSpPr>
            <p:nvPr userDrawn="1"/>
          </p:nvSpPr>
          <p:spPr bwMode="black">
            <a:xfrm>
              <a:off x="2001838" y="3017084"/>
              <a:ext cx="860425" cy="681038"/>
            </a:xfrm>
            <a:custGeom>
              <a:avLst/>
              <a:gdLst>
                <a:gd name="T0" fmla="*/ 2147483646 w 542"/>
                <a:gd name="T1" fmla="*/ 2147483646 h 429"/>
                <a:gd name="T2" fmla="*/ 0 w 542"/>
                <a:gd name="T3" fmla="*/ 2147483646 h 429"/>
                <a:gd name="T4" fmla="*/ 2147483646 w 542"/>
                <a:gd name="T5" fmla="*/ 0 h 429"/>
                <a:gd name="T6" fmla="*/ 2147483646 w 542"/>
                <a:gd name="T7" fmla="*/ 2147483646 h 429"/>
                <a:gd name="T8" fmla="*/ 2147483646 w 542"/>
                <a:gd name="T9" fmla="*/ 2147483646 h 4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8" name="Arrow around wheel 1"/>
          <p:cNvGrpSpPr>
            <a:grpSpLocks/>
          </p:cNvGrpSpPr>
          <p:nvPr userDrawn="1"/>
        </p:nvGrpSpPr>
        <p:grpSpPr bwMode="auto">
          <a:xfrm>
            <a:off x="6296025" y="5078413"/>
            <a:ext cx="517525" cy="638175"/>
            <a:chOff x="1473201" y="2812296"/>
            <a:chExt cx="627063" cy="773113"/>
          </a:xfrm>
        </p:grpSpPr>
        <p:sp>
          <p:nvSpPr>
            <p:cNvPr id="19" name="Freeform 16"/>
            <p:cNvSpPr>
              <a:spLocks noEditPoints="1"/>
            </p:cNvSpPr>
            <p:nvPr userDrawn="1"/>
          </p:nvSpPr>
          <p:spPr bwMode="black">
            <a:xfrm>
              <a:off x="1978026" y="2812296"/>
              <a:ext cx="122238" cy="115888"/>
            </a:xfrm>
            <a:custGeom>
              <a:avLst/>
              <a:gdLst>
                <a:gd name="T0" fmla="*/ 0 w 77"/>
                <a:gd name="T1" fmla="*/ 2147483646 h 73"/>
                <a:gd name="T2" fmla="*/ 2147483646 w 77"/>
                <a:gd name="T3" fmla="*/ 0 h 73"/>
                <a:gd name="T4" fmla="*/ 2147483646 w 77"/>
                <a:gd name="T5" fmla="*/ 2147483646 h 73"/>
                <a:gd name="T6" fmla="*/ 0 w 77"/>
                <a:gd name="T7" fmla="*/ 2147483646 h 73"/>
                <a:gd name="T8" fmla="*/ 2147483646 w 77"/>
                <a:gd name="T9" fmla="*/ 2147483646 h 73"/>
                <a:gd name="T10" fmla="*/ 2147483646 w 77"/>
                <a:gd name="T11" fmla="*/ 2147483646 h 73"/>
                <a:gd name="T12" fmla="*/ 2147483646 w 77"/>
                <a:gd name="T13" fmla="*/ 2147483646 h 73"/>
                <a:gd name="T14" fmla="*/ 2147483646 w 77"/>
                <a:gd name="T15" fmla="*/ 2147483646 h 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 name="Freeform 17"/>
            <p:cNvSpPr>
              <a:spLocks noEditPoints="1"/>
            </p:cNvSpPr>
            <p:nvPr userDrawn="1"/>
          </p:nvSpPr>
          <p:spPr bwMode="black">
            <a:xfrm>
              <a:off x="1473201" y="2834521"/>
              <a:ext cx="509588" cy="750888"/>
            </a:xfrm>
            <a:custGeom>
              <a:avLst/>
              <a:gdLst>
                <a:gd name="T0" fmla="*/ 2147483646 w 187"/>
                <a:gd name="T1" fmla="*/ 2147483646 h 275"/>
                <a:gd name="T2" fmla="*/ 2147483646 w 187"/>
                <a:gd name="T3" fmla="*/ 2147483646 h 275"/>
                <a:gd name="T4" fmla="*/ 2147483646 w 187"/>
                <a:gd name="T5" fmla="*/ 2147483646 h 275"/>
                <a:gd name="T6" fmla="*/ 2147483646 w 187"/>
                <a:gd name="T7" fmla="*/ 2147483646 h 275"/>
                <a:gd name="T8" fmla="*/ 2147483646 w 187"/>
                <a:gd name="T9" fmla="*/ 2147483646 h 275"/>
                <a:gd name="T10" fmla="*/ 2147483646 w 187"/>
                <a:gd name="T11" fmla="*/ 2147483646 h 275"/>
                <a:gd name="T12" fmla="*/ 2147483646 w 187"/>
                <a:gd name="T13" fmla="*/ 2147483646 h 275"/>
                <a:gd name="T14" fmla="*/ 2147483646 w 187"/>
                <a:gd name="T15" fmla="*/ 2147483646 h 275"/>
                <a:gd name="T16" fmla="*/ 2147483646 w 187"/>
                <a:gd name="T17" fmla="*/ 2147483646 h 275"/>
                <a:gd name="T18" fmla="*/ 2147483646 w 187"/>
                <a:gd name="T19" fmla="*/ 2147483646 h 275"/>
                <a:gd name="T20" fmla="*/ 2147483646 w 187"/>
                <a:gd name="T21" fmla="*/ 2147483646 h 275"/>
                <a:gd name="T22" fmla="*/ 2147483646 w 187"/>
                <a:gd name="T23" fmla="*/ 2147483646 h 275"/>
                <a:gd name="T24" fmla="*/ 2147483646 w 187"/>
                <a:gd name="T25" fmla="*/ 2147483646 h 275"/>
                <a:gd name="T26" fmla="*/ 2147483646 w 187"/>
                <a:gd name="T27" fmla="*/ 2147483646 h 275"/>
                <a:gd name="T28" fmla="*/ 2147483646 w 187"/>
                <a:gd name="T29" fmla="*/ 2147483646 h 275"/>
                <a:gd name="T30" fmla="*/ 2147483646 w 187"/>
                <a:gd name="T31" fmla="*/ 2147483646 h 275"/>
                <a:gd name="T32" fmla="*/ 2147483646 w 187"/>
                <a:gd name="T33" fmla="*/ 2147483646 h 275"/>
                <a:gd name="T34" fmla="*/ 2147483646 w 187"/>
                <a:gd name="T35" fmla="*/ 2147483646 h 275"/>
                <a:gd name="T36" fmla="*/ 2147483646 w 187"/>
                <a:gd name="T37" fmla="*/ 2147483646 h 275"/>
                <a:gd name="T38" fmla="*/ 2147483646 w 187"/>
                <a:gd name="T39" fmla="*/ 2147483646 h 275"/>
                <a:gd name="T40" fmla="*/ 2147483646 w 187"/>
                <a:gd name="T41" fmla="*/ 2147483646 h 275"/>
                <a:gd name="T42" fmla="*/ 0 w 187"/>
                <a:gd name="T43" fmla="*/ 2147483646 h 275"/>
                <a:gd name="T44" fmla="*/ 2147483646 w 187"/>
                <a:gd name="T45" fmla="*/ 2147483646 h 275"/>
                <a:gd name="T46" fmla="*/ 2147483646 w 187"/>
                <a:gd name="T47" fmla="*/ 2147483646 h 275"/>
                <a:gd name="T48" fmla="*/ 2147483646 w 187"/>
                <a:gd name="T49" fmla="*/ 2147483646 h 275"/>
                <a:gd name="T50" fmla="*/ 2147483646 w 187"/>
                <a:gd name="T51" fmla="*/ 2147483646 h 275"/>
                <a:gd name="T52" fmla="*/ 2147483646 w 187"/>
                <a:gd name="T53" fmla="*/ 2147483646 h 275"/>
                <a:gd name="T54" fmla="*/ 2147483646 w 187"/>
                <a:gd name="T55" fmla="*/ 2147483646 h 275"/>
                <a:gd name="T56" fmla="*/ 2147483646 w 187"/>
                <a:gd name="T57" fmla="*/ 2147483646 h 275"/>
                <a:gd name="T58" fmla="*/ 2147483646 w 187"/>
                <a:gd name="T59" fmla="*/ 2147483646 h 275"/>
                <a:gd name="T60" fmla="*/ 2147483646 w 187"/>
                <a:gd name="T61" fmla="*/ 2147483646 h 275"/>
                <a:gd name="T62" fmla="*/ 2147483646 w 187"/>
                <a:gd name="T63" fmla="*/ 2147483646 h 275"/>
                <a:gd name="T64" fmla="*/ 2147483646 w 187"/>
                <a:gd name="T65" fmla="*/ 2147483646 h 275"/>
                <a:gd name="T66" fmla="*/ 2147483646 w 187"/>
                <a:gd name="T67" fmla="*/ 2147483646 h 275"/>
                <a:gd name="T68" fmla="*/ 2147483646 w 187"/>
                <a:gd name="T69" fmla="*/ 2147483646 h 275"/>
                <a:gd name="T70" fmla="*/ 2147483646 w 187"/>
                <a:gd name="T71" fmla="*/ 2147483646 h 275"/>
                <a:gd name="T72" fmla="*/ 2147483646 w 187"/>
                <a:gd name="T73" fmla="*/ 2147483646 h 275"/>
                <a:gd name="T74" fmla="*/ 2147483646 w 187"/>
                <a:gd name="T75" fmla="*/ 2147483646 h 275"/>
                <a:gd name="T76" fmla="*/ 2147483646 w 187"/>
                <a:gd name="T77" fmla="*/ 2147483646 h 275"/>
                <a:gd name="T78" fmla="*/ 2147483646 w 187"/>
                <a:gd name="T79" fmla="*/ 2147483646 h 275"/>
                <a:gd name="T80" fmla="*/ 2147483646 w 187"/>
                <a:gd name="T81" fmla="*/ 2147483646 h 275"/>
                <a:gd name="T82" fmla="*/ 2147483646 w 187"/>
                <a:gd name="T83" fmla="*/ 2147483646 h 275"/>
                <a:gd name="T84" fmla="*/ 2147483646 w 187"/>
                <a:gd name="T85" fmla="*/ 2147483646 h 275"/>
                <a:gd name="T86" fmla="*/ 2147483646 w 187"/>
                <a:gd name="T87" fmla="*/ 2147483646 h 275"/>
                <a:gd name="T88" fmla="*/ 2147483646 w 187"/>
                <a:gd name="T89" fmla="*/ 2147483646 h 275"/>
                <a:gd name="T90" fmla="*/ 2147483646 w 187"/>
                <a:gd name="T91" fmla="*/ 2147483646 h 275"/>
                <a:gd name="T92" fmla="*/ 2147483646 w 187"/>
                <a:gd name="T93" fmla="*/ 2147483646 h 275"/>
                <a:gd name="T94" fmla="*/ 2147483646 w 187"/>
                <a:gd name="T95" fmla="*/ 2147483646 h 275"/>
                <a:gd name="T96" fmla="*/ 2147483646 w 187"/>
                <a:gd name="T97" fmla="*/ 2147483646 h 275"/>
                <a:gd name="T98" fmla="*/ 2147483646 w 187"/>
                <a:gd name="T99" fmla="*/ 2147483646 h 275"/>
                <a:gd name="T100" fmla="*/ 2147483646 w 187"/>
                <a:gd name="T101" fmla="*/ 2147483646 h 275"/>
                <a:gd name="T102" fmla="*/ 2147483646 w 187"/>
                <a:gd name="T103" fmla="*/ 2147483646 h 275"/>
                <a:gd name="T104" fmla="*/ 2147483646 w 187"/>
                <a:gd name="T105" fmla="*/ 2147483646 h 275"/>
                <a:gd name="T106" fmla="*/ 2147483646 w 187"/>
                <a:gd name="T107" fmla="*/ 2147483646 h 27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21" name="Big Wheel 1"/>
          <p:cNvGrpSpPr/>
          <p:nvPr userDrawn="1"/>
        </p:nvGrpSpPr>
        <p:grpSpPr bwMode="black">
          <a:xfrm>
            <a:off x="6378346" y="5198283"/>
            <a:ext cx="450759" cy="418001"/>
            <a:chOff x="1573213" y="2958346"/>
            <a:chExt cx="546100" cy="506413"/>
          </a:xfrm>
          <a:solidFill>
            <a:schemeClr val="accent4"/>
          </a:solidFill>
        </p:grpSpPr>
        <p:sp>
          <p:nvSpPr>
            <p:cNvPr id="22" name="Freeform 18"/>
            <p:cNvSpPr>
              <a:spLocks noEditPoints="1"/>
            </p:cNvSpPr>
            <p:nvPr/>
          </p:nvSpPr>
          <p:spPr bwMode="black">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p:spPr>
          <p:txBody>
            <a:bodyPr/>
            <a:lstStyle/>
            <a:p>
              <a:pPr eaLnBrk="1" fontAlgn="auto" hangingPunct="1">
                <a:spcBef>
                  <a:spcPts val="0"/>
                </a:spcBef>
                <a:spcAft>
                  <a:spcPts val="0"/>
                </a:spcAft>
                <a:defRPr/>
              </a:pPr>
              <a:endParaRPr lang="en-US" dirty="0"/>
            </a:p>
          </p:txBody>
        </p:sp>
        <p:grpSp>
          <p:nvGrpSpPr>
            <p:cNvPr id="23" name="Pin wheel 1"/>
            <p:cNvGrpSpPr/>
            <p:nvPr/>
          </p:nvGrpSpPr>
          <p:grpSpPr bwMode="black">
            <a:xfrm>
              <a:off x="1697038" y="3050421"/>
              <a:ext cx="322263" cy="325438"/>
              <a:chOff x="1697038" y="3050421"/>
              <a:chExt cx="322263" cy="325438"/>
            </a:xfrm>
            <a:grpFill/>
          </p:grpSpPr>
          <p:sp>
            <p:nvSpPr>
              <p:cNvPr id="24" name="Freeform 19"/>
              <p:cNvSpPr>
                <a:spLocks noEditPoints="1"/>
              </p:cNvSpPr>
              <p:nvPr/>
            </p:nvSpPr>
            <p:spPr bwMode="black">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p:spPr>
            <p:txBody>
              <a:bodyPr/>
              <a:lstStyle/>
              <a:p>
                <a:pPr eaLnBrk="1" fontAlgn="auto" hangingPunct="1">
                  <a:spcBef>
                    <a:spcPts val="0"/>
                  </a:spcBef>
                  <a:spcAft>
                    <a:spcPts val="0"/>
                  </a:spcAft>
                  <a:defRPr/>
                </a:pPr>
                <a:endParaRPr lang="en-US" dirty="0"/>
              </a:p>
            </p:txBody>
          </p:sp>
          <p:sp>
            <p:nvSpPr>
              <p:cNvPr id="25" name="Rectangle 20"/>
              <p:cNvSpPr>
                <a:spLocks noChangeArrowheads="1"/>
              </p:cNvSpPr>
              <p:nvPr/>
            </p:nvSpPr>
            <p:spPr bwMode="black">
              <a:xfrm>
                <a:off x="1697038" y="3202821"/>
                <a:ext cx="73025" cy="17463"/>
              </a:xfrm>
              <a:prstGeom prst="rect">
                <a:avLst/>
              </a:prstGeom>
              <a:grpFill/>
              <a:ln>
                <a:noFill/>
              </a:ln>
              <a:extLst/>
            </p:spPr>
            <p:txBody>
              <a:bodyPr/>
              <a:lstStyle/>
              <a:p>
                <a:pPr eaLnBrk="1" fontAlgn="auto" hangingPunct="1">
                  <a:spcBef>
                    <a:spcPts val="0"/>
                  </a:spcBef>
                  <a:spcAft>
                    <a:spcPts val="0"/>
                  </a:spcAft>
                  <a:defRPr/>
                </a:pPr>
                <a:endParaRPr lang="en-US" dirty="0"/>
              </a:p>
            </p:txBody>
          </p:sp>
          <p:sp>
            <p:nvSpPr>
              <p:cNvPr id="26" name="Rectangle 21"/>
              <p:cNvSpPr>
                <a:spLocks noChangeArrowheads="1"/>
              </p:cNvSpPr>
              <p:nvPr/>
            </p:nvSpPr>
            <p:spPr bwMode="black">
              <a:xfrm>
                <a:off x="1944688" y="3202821"/>
                <a:ext cx="74613" cy="17463"/>
              </a:xfrm>
              <a:prstGeom prst="rect">
                <a:avLst/>
              </a:prstGeom>
              <a:grpFill/>
              <a:ln>
                <a:noFill/>
              </a:ln>
              <a:extLst/>
            </p:spPr>
            <p:txBody>
              <a:bodyPr/>
              <a:lstStyle/>
              <a:p>
                <a:pPr eaLnBrk="1" fontAlgn="auto" hangingPunct="1">
                  <a:spcBef>
                    <a:spcPts val="0"/>
                  </a:spcBef>
                  <a:spcAft>
                    <a:spcPts val="0"/>
                  </a:spcAft>
                  <a:defRPr/>
                </a:pPr>
                <a:endParaRPr lang="en-US" dirty="0"/>
              </a:p>
            </p:txBody>
          </p:sp>
          <p:sp>
            <p:nvSpPr>
              <p:cNvPr id="27" name="Rectangle 22"/>
              <p:cNvSpPr>
                <a:spLocks noChangeArrowheads="1"/>
              </p:cNvSpPr>
              <p:nvPr/>
            </p:nvSpPr>
            <p:spPr bwMode="black">
              <a:xfrm>
                <a:off x="1849438" y="3299659"/>
                <a:ext cx="15875" cy="76200"/>
              </a:xfrm>
              <a:prstGeom prst="rect">
                <a:avLst/>
              </a:prstGeom>
              <a:grpFill/>
              <a:ln>
                <a:noFill/>
              </a:ln>
              <a:extLst/>
            </p:spPr>
            <p:txBody>
              <a:bodyPr/>
              <a:lstStyle/>
              <a:p>
                <a:pPr eaLnBrk="1" fontAlgn="auto" hangingPunct="1">
                  <a:spcBef>
                    <a:spcPts val="0"/>
                  </a:spcBef>
                  <a:spcAft>
                    <a:spcPts val="0"/>
                  </a:spcAft>
                  <a:defRPr/>
                </a:pPr>
                <a:endParaRPr lang="en-US" dirty="0"/>
              </a:p>
            </p:txBody>
          </p:sp>
          <p:sp>
            <p:nvSpPr>
              <p:cNvPr id="28" name="Rectangle 23"/>
              <p:cNvSpPr>
                <a:spLocks noChangeArrowheads="1"/>
              </p:cNvSpPr>
              <p:nvPr/>
            </p:nvSpPr>
            <p:spPr bwMode="black">
              <a:xfrm>
                <a:off x="1849438" y="3050421"/>
                <a:ext cx="15875" cy="73025"/>
              </a:xfrm>
              <a:prstGeom prst="rect">
                <a:avLst/>
              </a:prstGeom>
              <a:grpFill/>
              <a:ln>
                <a:noFill/>
              </a:ln>
              <a:extLst/>
            </p:spPr>
            <p:txBody>
              <a:bodyPr/>
              <a:lstStyle/>
              <a:p>
                <a:pPr eaLnBrk="1" fontAlgn="auto" hangingPunct="1">
                  <a:spcBef>
                    <a:spcPts val="0"/>
                  </a:spcBef>
                  <a:spcAft>
                    <a:spcPts val="0"/>
                  </a:spcAft>
                  <a:defRPr/>
                </a:pPr>
                <a:endParaRPr lang="en-US" dirty="0"/>
              </a:p>
            </p:txBody>
          </p:sp>
          <p:sp>
            <p:nvSpPr>
              <p:cNvPr id="29" name="Freeform 24"/>
              <p:cNvSpPr>
                <a:spLocks/>
              </p:cNvSpPr>
              <p:nvPr/>
            </p:nvSpPr>
            <p:spPr bwMode="black">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p:spPr>
            <p:txBody>
              <a:bodyPr/>
              <a:lstStyle/>
              <a:p>
                <a:pPr eaLnBrk="1" fontAlgn="auto" hangingPunct="1">
                  <a:spcBef>
                    <a:spcPts val="0"/>
                  </a:spcBef>
                  <a:spcAft>
                    <a:spcPts val="0"/>
                  </a:spcAft>
                  <a:defRPr/>
                </a:pPr>
                <a:endParaRPr lang="en-US" dirty="0"/>
              </a:p>
            </p:txBody>
          </p:sp>
          <p:sp>
            <p:nvSpPr>
              <p:cNvPr id="30" name="Freeform 25"/>
              <p:cNvSpPr>
                <a:spLocks/>
              </p:cNvSpPr>
              <p:nvPr/>
            </p:nvSpPr>
            <p:spPr bwMode="black">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p:spPr>
            <p:txBody>
              <a:bodyPr/>
              <a:lstStyle/>
              <a:p>
                <a:pPr eaLnBrk="1" fontAlgn="auto" hangingPunct="1">
                  <a:spcBef>
                    <a:spcPts val="0"/>
                  </a:spcBef>
                  <a:spcAft>
                    <a:spcPts val="0"/>
                  </a:spcAft>
                  <a:defRPr/>
                </a:pPr>
                <a:endParaRPr lang="en-US" dirty="0"/>
              </a:p>
            </p:txBody>
          </p:sp>
          <p:sp>
            <p:nvSpPr>
              <p:cNvPr id="31" name="Freeform 26"/>
              <p:cNvSpPr>
                <a:spLocks/>
              </p:cNvSpPr>
              <p:nvPr/>
            </p:nvSpPr>
            <p:spPr bwMode="black">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p:spPr>
            <p:txBody>
              <a:bodyPr/>
              <a:lstStyle/>
              <a:p>
                <a:pPr eaLnBrk="1" fontAlgn="auto" hangingPunct="1">
                  <a:spcBef>
                    <a:spcPts val="0"/>
                  </a:spcBef>
                  <a:spcAft>
                    <a:spcPts val="0"/>
                  </a:spcAft>
                  <a:defRPr/>
                </a:pPr>
                <a:endParaRPr lang="en-US" dirty="0"/>
              </a:p>
            </p:txBody>
          </p:sp>
          <p:sp>
            <p:nvSpPr>
              <p:cNvPr id="32" name="Freeform 27"/>
              <p:cNvSpPr>
                <a:spLocks/>
              </p:cNvSpPr>
              <p:nvPr/>
            </p:nvSpPr>
            <p:spPr bwMode="black">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p:spPr>
            <p:txBody>
              <a:bodyPr/>
              <a:lstStyle/>
              <a:p>
                <a:pPr eaLnBrk="1" fontAlgn="auto" hangingPunct="1">
                  <a:spcBef>
                    <a:spcPts val="0"/>
                  </a:spcBef>
                  <a:spcAft>
                    <a:spcPts val="0"/>
                  </a:spcAft>
                  <a:defRPr/>
                </a:pPr>
                <a:endParaRPr lang="en-US" dirty="0"/>
              </a:p>
            </p:txBody>
          </p:sp>
        </p:grpSp>
      </p:grpSp>
      <p:grpSp>
        <p:nvGrpSpPr>
          <p:cNvPr id="33" name="Small Wheel 1"/>
          <p:cNvGrpSpPr/>
          <p:nvPr userDrawn="1"/>
        </p:nvGrpSpPr>
        <p:grpSpPr bwMode="black">
          <a:xfrm>
            <a:off x="7192071" y="5765663"/>
            <a:ext cx="322345" cy="313173"/>
            <a:chOff x="2559051" y="3645734"/>
            <a:chExt cx="390525" cy="379413"/>
          </a:xfrm>
          <a:solidFill>
            <a:schemeClr val="accent4"/>
          </a:solidFill>
        </p:grpSpPr>
        <p:sp>
          <p:nvSpPr>
            <p:cNvPr id="34" name="Freeform 28"/>
            <p:cNvSpPr>
              <a:spLocks noEditPoints="1"/>
            </p:cNvSpPr>
            <p:nvPr/>
          </p:nvSpPr>
          <p:spPr bwMode="black">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p:spPr>
          <p:txBody>
            <a:bodyPr/>
            <a:lstStyle/>
            <a:p>
              <a:pPr eaLnBrk="1" fontAlgn="auto" hangingPunct="1">
                <a:spcBef>
                  <a:spcPts val="0"/>
                </a:spcBef>
                <a:spcAft>
                  <a:spcPts val="0"/>
                </a:spcAft>
                <a:defRPr/>
              </a:pPr>
              <a:endParaRPr lang="en-US" dirty="0"/>
            </a:p>
          </p:txBody>
        </p:sp>
        <p:grpSp>
          <p:nvGrpSpPr>
            <p:cNvPr id="35" name="Pin wheel 2"/>
            <p:cNvGrpSpPr/>
            <p:nvPr/>
          </p:nvGrpSpPr>
          <p:grpSpPr bwMode="black">
            <a:xfrm>
              <a:off x="2627313" y="3709234"/>
              <a:ext cx="254000" cy="252413"/>
              <a:chOff x="2627313" y="3709234"/>
              <a:chExt cx="254000" cy="252413"/>
            </a:xfrm>
            <a:grpFill/>
          </p:grpSpPr>
          <p:sp>
            <p:nvSpPr>
              <p:cNvPr id="36" name="Freeform 29"/>
              <p:cNvSpPr>
                <a:spLocks noEditPoints="1"/>
              </p:cNvSpPr>
              <p:nvPr/>
            </p:nvSpPr>
            <p:spPr bwMode="black">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p:spPr>
            <p:txBody>
              <a:bodyPr/>
              <a:lstStyle/>
              <a:p>
                <a:pPr eaLnBrk="1" fontAlgn="auto" hangingPunct="1">
                  <a:spcBef>
                    <a:spcPts val="0"/>
                  </a:spcBef>
                  <a:spcAft>
                    <a:spcPts val="0"/>
                  </a:spcAft>
                  <a:defRPr/>
                </a:pPr>
                <a:endParaRPr lang="en-US" dirty="0"/>
              </a:p>
            </p:txBody>
          </p:sp>
          <p:sp>
            <p:nvSpPr>
              <p:cNvPr id="37" name="Rectangle 30"/>
              <p:cNvSpPr>
                <a:spLocks noChangeArrowheads="1"/>
              </p:cNvSpPr>
              <p:nvPr/>
            </p:nvSpPr>
            <p:spPr bwMode="black">
              <a:xfrm>
                <a:off x="2627313" y="3825121"/>
                <a:ext cx="57150" cy="17463"/>
              </a:xfrm>
              <a:prstGeom prst="rect">
                <a:avLst/>
              </a:prstGeom>
              <a:grpFill/>
              <a:ln>
                <a:noFill/>
              </a:ln>
              <a:extLst/>
            </p:spPr>
            <p:txBody>
              <a:bodyPr/>
              <a:lstStyle/>
              <a:p>
                <a:pPr eaLnBrk="1" fontAlgn="auto" hangingPunct="1">
                  <a:spcBef>
                    <a:spcPts val="0"/>
                  </a:spcBef>
                  <a:spcAft>
                    <a:spcPts val="0"/>
                  </a:spcAft>
                  <a:defRPr/>
                </a:pPr>
                <a:endParaRPr lang="en-US" dirty="0"/>
              </a:p>
            </p:txBody>
          </p:sp>
          <p:sp>
            <p:nvSpPr>
              <p:cNvPr id="38" name="Rectangle 31"/>
              <p:cNvSpPr>
                <a:spLocks noChangeArrowheads="1"/>
              </p:cNvSpPr>
              <p:nvPr/>
            </p:nvSpPr>
            <p:spPr bwMode="black">
              <a:xfrm>
                <a:off x="2820988" y="3825121"/>
                <a:ext cx="60325" cy="17463"/>
              </a:xfrm>
              <a:prstGeom prst="rect">
                <a:avLst/>
              </a:prstGeom>
              <a:grpFill/>
              <a:ln>
                <a:noFill/>
              </a:ln>
              <a:extLst/>
            </p:spPr>
            <p:txBody>
              <a:bodyPr/>
              <a:lstStyle/>
              <a:p>
                <a:pPr eaLnBrk="1" fontAlgn="auto" hangingPunct="1">
                  <a:spcBef>
                    <a:spcPts val="0"/>
                  </a:spcBef>
                  <a:spcAft>
                    <a:spcPts val="0"/>
                  </a:spcAft>
                  <a:defRPr/>
                </a:pPr>
                <a:endParaRPr lang="en-US" dirty="0"/>
              </a:p>
            </p:txBody>
          </p:sp>
          <p:sp>
            <p:nvSpPr>
              <p:cNvPr id="39" name="Rectangle 32"/>
              <p:cNvSpPr>
                <a:spLocks noChangeArrowheads="1"/>
              </p:cNvSpPr>
              <p:nvPr/>
            </p:nvSpPr>
            <p:spPr bwMode="black">
              <a:xfrm>
                <a:off x="2744788" y="3902909"/>
                <a:ext cx="19050" cy="58738"/>
              </a:xfrm>
              <a:prstGeom prst="rect">
                <a:avLst/>
              </a:prstGeom>
              <a:grpFill/>
              <a:ln>
                <a:noFill/>
              </a:ln>
              <a:extLst/>
            </p:spPr>
            <p:txBody>
              <a:bodyPr/>
              <a:lstStyle/>
              <a:p>
                <a:pPr eaLnBrk="1" fontAlgn="auto" hangingPunct="1">
                  <a:spcBef>
                    <a:spcPts val="0"/>
                  </a:spcBef>
                  <a:spcAft>
                    <a:spcPts val="0"/>
                  </a:spcAft>
                  <a:defRPr/>
                </a:pPr>
                <a:endParaRPr lang="en-US" dirty="0"/>
              </a:p>
            </p:txBody>
          </p:sp>
          <p:sp>
            <p:nvSpPr>
              <p:cNvPr id="40" name="Rectangle 33"/>
              <p:cNvSpPr>
                <a:spLocks noChangeArrowheads="1"/>
              </p:cNvSpPr>
              <p:nvPr/>
            </p:nvSpPr>
            <p:spPr bwMode="black">
              <a:xfrm>
                <a:off x="2744788" y="3709234"/>
                <a:ext cx="19050" cy="57150"/>
              </a:xfrm>
              <a:prstGeom prst="rect">
                <a:avLst/>
              </a:prstGeom>
              <a:grpFill/>
              <a:ln>
                <a:noFill/>
              </a:ln>
              <a:extLst/>
            </p:spPr>
            <p:txBody>
              <a:bodyPr/>
              <a:lstStyle/>
              <a:p>
                <a:pPr eaLnBrk="1" fontAlgn="auto" hangingPunct="1">
                  <a:spcBef>
                    <a:spcPts val="0"/>
                  </a:spcBef>
                  <a:spcAft>
                    <a:spcPts val="0"/>
                  </a:spcAft>
                  <a:defRPr/>
                </a:pPr>
                <a:endParaRPr lang="en-US" dirty="0"/>
              </a:p>
            </p:txBody>
          </p:sp>
          <p:sp>
            <p:nvSpPr>
              <p:cNvPr id="41" name="Freeform 34"/>
              <p:cNvSpPr>
                <a:spLocks/>
              </p:cNvSpPr>
              <p:nvPr/>
            </p:nvSpPr>
            <p:spPr bwMode="black">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p:spPr>
            <p:txBody>
              <a:bodyPr/>
              <a:lstStyle/>
              <a:p>
                <a:pPr eaLnBrk="1" fontAlgn="auto" hangingPunct="1">
                  <a:spcBef>
                    <a:spcPts val="0"/>
                  </a:spcBef>
                  <a:spcAft>
                    <a:spcPts val="0"/>
                  </a:spcAft>
                  <a:defRPr/>
                </a:pPr>
                <a:endParaRPr lang="en-US" dirty="0"/>
              </a:p>
            </p:txBody>
          </p:sp>
          <p:sp>
            <p:nvSpPr>
              <p:cNvPr id="42" name="Freeform 35"/>
              <p:cNvSpPr>
                <a:spLocks/>
              </p:cNvSpPr>
              <p:nvPr/>
            </p:nvSpPr>
            <p:spPr bwMode="black">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p:spPr>
            <p:txBody>
              <a:bodyPr/>
              <a:lstStyle/>
              <a:p>
                <a:pPr eaLnBrk="1" fontAlgn="auto" hangingPunct="1">
                  <a:spcBef>
                    <a:spcPts val="0"/>
                  </a:spcBef>
                  <a:spcAft>
                    <a:spcPts val="0"/>
                  </a:spcAft>
                  <a:defRPr/>
                </a:pPr>
                <a:endParaRPr lang="en-US" dirty="0"/>
              </a:p>
            </p:txBody>
          </p:sp>
          <p:sp>
            <p:nvSpPr>
              <p:cNvPr id="43" name="Freeform 36"/>
              <p:cNvSpPr>
                <a:spLocks/>
              </p:cNvSpPr>
              <p:nvPr/>
            </p:nvSpPr>
            <p:spPr bwMode="black">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p:spPr>
            <p:txBody>
              <a:bodyPr/>
              <a:lstStyle/>
              <a:p>
                <a:pPr eaLnBrk="1" fontAlgn="auto" hangingPunct="1">
                  <a:spcBef>
                    <a:spcPts val="0"/>
                  </a:spcBef>
                  <a:spcAft>
                    <a:spcPts val="0"/>
                  </a:spcAft>
                  <a:defRPr/>
                </a:pPr>
                <a:endParaRPr lang="en-US" dirty="0"/>
              </a:p>
            </p:txBody>
          </p:sp>
          <p:sp>
            <p:nvSpPr>
              <p:cNvPr id="44" name="Freeform 37"/>
              <p:cNvSpPr>
                <a:spLocks/>
              </p:cNvSpPr>
              <p:nvPr/>
            </p:nvSpPr>
            <p:spPr bwMode="black">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p:spPr>
            <p:txBody>
              <a:bodyPr/>
              <a:lstStyle/>
              <a:p>
                <a:pPr eaLnBrk="1" fontAlgn="auto" hangingPunct="1">
                  <a:spcBef>
                    <a:spcPts val="0"/>
                  </a:spcBef>
                  <a:spcAft>
                    <a:spcPts val="0"/>
                  </a:spcAft>
                  <a:defRPr/>
                </a:pPr>
                <a:endParaRPr lang="en-US" dirty="0"/>
              </a:p>
            </p:txBody>
          </p:sp>
        </p:grpSp>
      </p:grpSp>
      <p:sp useBgFill="1">
        <p:nvSpPr>
          <p:cNvPr id="45" name="Blink Block"/>
          <p:cNvSpPr/>
          <p:nvPr userDrawn="1"/>
        </p:nvSpPr>
        <p:spPr bwMode="black">
          <a:xfrm>
            <a:off x="8118475" y="3749675"/>
            <a:ext cx="3322638" cy="1981200"/>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useBgFill="1">
        <p:nvSpPr>
          <p:cNvPr id="46" name="Blink Block"/>
          <p:cNvSpPr/>
          <p:nvPr userDrawn="1"/>
        </p:nvSpPr>
        <p:spPr bwMode="black">
          <a:xfrm>
            <a:off x="8118475" y="3749675"/>
            <a:ext cx="3322638" cy="1981200"/>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47" name="Yellow Arrow 2"/>
          <p:cNvGrpSpPr>
            <a:grpSpLocks/>
          </p:cNvGrpSpPr>
          <p:nvPr userDrawn="1"/>
        </p:nvGrpSpPr>
        <p:grpSpPr bwMode="auto">
          <a:xfrm>
            <a:off x="8428038" y="5186363"/>
            <a:ext cx="1603375" cy="388937"/>
            <a:chOff x="8730417" y="1481563"/>
            <a:chExt cx="1602175" cy="389150"/>
          </a:xfrm>
        </p:grpSpPr>
        <p:sp>
          <p:nvSpPr>
            <p:cNvPr id="48" name="Freeform 9"/>
            <p:cNvSpPr>
              <a:spLocks noEditPoints="1"/>
            </p:cNvSpPr>
            <p:nvPr userDrawn="1"/>
          </p:nvSpPr>
          <p:spPr bwMode="black">
            <a:xfrm>
              <a:off x="8833839" y="1630562"/>
              <a:ext cx="1130639" cy="89399"/>
            </a:xfrm>
            <a:custGeom>
              <a:avLst/>
              <a:gdLst>
                <a:gd name="T0" fmla="*/ 2147483646 w 546"/>
                <a:gd name="T1" fmla="*/ 2147483646 h 43"/>
                <a:gd name="T2" fmla="*/ 2147483646 w 546"/>
                <a:gd name="T3" fmla="*/ 2147483646 h 43"/>
                <a:gd name="T4" fmla="*/ 0 w 546"/>
                <a:gd name="T5" fmla="*/ 2147483646 h 43"/>
                <a:gd name="T6" fmla="*/ 2147483646 w 546"/>
                <a:gd name="T7" fmla="*/ 0 h 43"/>
                <a:gd name="T8" fmla="*/ 2147483646 w 546"/>
                <a:gd name="T9" fmla="*/ 0 h 43"/>
                <a:gd name="T10" fmla="*/ 2147483646 w 546"/>
                <a:gd name="T11" fmla="*/ 2147483646 h 43"/>
                <a:gd name="T12" fmla="*/ 2147483646 w 546"/>
                <a:gd name="T13" fmla="*/ 2147483646 h 43"/>
                <a:gd name="T14" fmla="*/ 2147483646 w 546"/>
                <a:gd name="T15" fmla="*/ 2147483646 h 43"/>
                <a:gd name="T16" fmla="*/ 2147483646 w 546"/>
                <a:gd name="T17" fmla="*/ 2147483646 h 43"/>
                <a:gd name="T18" fmla="*/ 2147483646 w 546"/>
                <a:gd name="T19" fmla="*/ 2147483646 h 43"/>
                <a:gd name="T20" fmla="*/ 2147483646 w 546"/>
                <a:gd name="T21" fmla="*/ 2147483646 h 43"/>
                <a:gd name="T22" fmla="*/ 2147483646 w 546"/>
                <a:gd name="T23" fmla="*/ 2147483646 h 43"/>
                <a:gd name="T24" fmla="*/ 2147483646 w 546"/>
                <a:gd name="T25" fmla="*/ 2147483646 h 43"/>
                <a:gd name="T26" fmla="*/ 2147483646 w 546"/>
                <a:gd name="T27" fmla="*/ 2147483646 h 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9" name="Freeform 10"/>
            <p:cNvSpPr>
              <a:spLocks noEditPoints="1"/>
            </p:cNvSpPr>
            <p:nvPr userDrawn="1"/>
          </p:nvSpPr>
          <p:spPr bwMode="black">
            <a:xfrm>
              <a:off x="9981130" y="1481563"/>
              <a:ext cx="351462" cy="389150"/>
            </a:xfrm>
            <a:custGeom>
              <a:avLst/>
              <a:gdLst>
                <a:gd name="T0" fmla="*/ 2147483646 w 170"/>
                <a:gd name="T1" fmla="*/ 2147483646 h 188"/>
                <a:gd name="T2" fmla="*/ 2147483646 w 170"/>
                <a:gd name="T3" fmla="*/ 2147483646 h 188"/>
                <a:gd name="T4" fmla="*/ 2147483646 w 170"/>
                <a:gd name="T5" fmla="*/ 2147483646 h 188"/>
                <a:gd name="T6" fmla="*/ 2147483646 w 170"/>
                <a:gd name="T7" fmla="*/ 2147483646 h 188"/>
                <a:gd name="T8" fmla="*/ 2147483646 w 170"/>
                <a:gd name="T9" fmla="*/ 2147483646 h 188"/>
                <a:gd name="T10" fmla="*/ 2147483646 w 170"/>
                <a:gd name="T11" fmla="*/ 2147483646 h 188"/>
                <a:gd name="T12" fmla="*/ 0 w 170"/>
                <a:gd name="T13" fmla="*/ 2147483646 h 188"/>
                <a:gd name="T14" fmla="*/ 2147483646 w 170"/>
                <a:gd name="T15" fmla="*/ 2147483646 h 188"/>
                <a:gd name="T16" fmla="*/ 2147483646 w 170"/>
                <a:gd name="T17" fmla="*/ 2147483646 h 188"/>
                <a:gd name="T18" fmla="*/ 2147483646 w 170"/>
                <a:gd name="T19" fmla="*/ 2147483646 h 188"/>
                <a:gd name="T20" fmla="*/ 2147483646 w 170"/>
                <a:gd name="T21" fmla="*/ 2147483646 h 188"/>
                <a:gd name="T22" fmla="*/ 2147483646 w 170"/>
                <a:gd name="T23" fmla="*/ 2147483646 h 188"/>
                <a:gd name="T24" fmla="*/ 2147483646 w 170"/>
                <a:gd name="T25" fmla="*/ 0 h 188"/>
                <a:gd name="T26" fmla="*/ 2147483646 w 170"/>
                <a:gd name="T27" fmla="*/ 2147483646 h 188"/>
                <a:gd name="T28" fmla="*/ 2147483646 w 170"/>
                <a:gd name="T29" fmla="*/ 2147483646 h 188"/>
                <a:gd name="T30" fmla="*/ 2147483646 w 170"/>
                <a:gd name="T31" fmla="*/ 2147483646 h 188"/>
                <a:gd name="T32" fmla="*/ 2147483646 w 170"/>
                <a:gd name="T33" fmla="*/ 2147483646 h 188"/>
                <a:gd name="T34" fmla="*/ 2147483646 w 170"/>
                <a:gd name="T35" fmla="*/ 2147483646 h 188"/>
                <a:gd name="T36" fmla="*/ 2147483646 w 170"/>
                <a:gd name="T37" fmla="*/ 2147483646 h 188"/>
                <a:gd name="T38" fmla="*/ 2147483646 w 170"/>
                <a:gd name="T39" fmla="*/ 2147483646 h 188"/>
                <a:gd name="T40" fmla="*/ 2147483646 w 170"/>
                <a:gd name="T41" fmla="*/ 2147483646 h 188"/>
                <a:gd name="T42" fmla="*/ 2147483646 w 170"/>
                <a:gd name="T43" fmla="*/ 2147483646 h 188"/>
                <a:gd name="T44" fmla="*/ 2147483646 w 170"/>
                <a:gd name="T45" fmla="*/ 2147483646 h 188"/>
                <a:gd name="T46" fmla="*/ 2147483646 w 170"/>
                <a:gd name="T47" fmla="*/ 2147483646 h 188"/>
                <a:gd name="T48" fmla="*/ 2147483646 w 170"/>
                <a:gd name="T49" fmla="*/ 2147483646 h 188"/>
                <a:gd name="T50" fmla="*/ 2147483646 w 170"/>
                <a:gd name="T51" fmla="*/ 2147483646 h 188"/>
                <a:gd name="T52" fmla="*/ 2147483646 w 170"/>
                <a:gd name="T53" fmla="*/ 2147483646 h 188"/>
                <a:gd name="T54" fmla="*/ 2147483646 w 170"/>
                <a:gd name="T55" fmla="*/ 2147483646 h 188"/>
                <a:gd name="T56" fmla="*/ 2147483646 w 170"/>
                <a:gd name="T57" fmla="*/ 2147483646 h 188"/>
                <a:gd name="T58" fmla="*/ 2147483646 w 170"/>
                <a:gd name="T59" fmla="*/ 2147483646 h 188"/>
                <a:gd name="T60" fmla="*/ 2147483646 w 170"/>
                <a:gd name="T61" fmla="*/ 2147483646 h 188"/>
                <a:gd name="T62" fmla="*/ 2147483646 w 170"/>
                <a:gd name="T63" fmla="*/ 2147483646 h 188"/>
                <a:gd name="T64" fmla="*/ 2147483646 w 170"/>
                <a:gd name="T65" fmla="*/ 2147483646 h 188"/>
                <a:gd name="T66" fmla="*/ 2147483646 w 170"/>
                <a:gd name="T67" fmla="*/ 2147483646 h 188"/>
                <a:gd name="T68" fmla="*/ 2147483646 w 170"/>
                <a:gd name="T69" fmla="*/ 2147483646 h 188"/>
                <a:gd name="T70" fmla="*/ 2147483646 w 170"/>
                <a:gd name="T71" fmla="*/ 2147483646 h 188"/>
                <a:gd name="T72" fmla="*/ 2147483646 w 170"/>
                <a:gd name="T73" fmla="*/ 2147483646 h 188"/>
                <a:gd name="T74" fmla="*/ 2147483646 w 170"/>
                <a:gd name="T75" fmla="*/ 2147483646 h 188"/>
                <a:gd name="T76" fmla="*/ 2147483646 w 170"/>
                <a:gd name="T77" fmla="*/ 2147483646 h 188"/>
                <a:gd name="T78" fmla="*/ 2147483646 w 170"/>
                <a:gd name="T79" fmla="*/ 2147483646 h 18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0" name="Freeform 11"/>
            <p:cNvSpPr>
              <a:spLocks noEditPoints="1"/>
            </p:cNvSpPr>
            <p:nvPr userDrawn="1"/>
          </p:nvSpPr>
          <p:spPr bwMode="black">
            <a:xfrm>
              <a:off x="8730417" y="1630562"/>
              <a:ext cx="88523" cy="89399"/>
            </a:xfrm>
            <a:custGeom>
              <a:avLst/>
              <a:gdLst>
                <a:gd name="T0" fmla="*/ 2147483646 w 43"/>
                <a:gd name="T1" fmla="*/ 2147483646 h 43"/>
                <a:gd name="T2" fmla="*/ 0 w 43"/>
                <a:gd name="T3" fmla="*/ 2147483646 h 43"/>
                <a:gd name="T4" fmla="*/ 2147483646 w 43"/>
                <a:gd name="T5" fmla="*/ 0 h 43"/>
                <a:gd name="T6" fmla="*/ 2147483646 w 43"/>
                <a:gd name="T7" fmla="*/ 2147483646 h 43"/>
                <a:gd name="T8" fmla="*/ 2147483646 w 43"/>
                <a:gd name="T9" fmla="*/ 2147483646 h 43"/>
                <a:gd name="T10" fmla="*/ 2147483646 w 43"/>
                <a:gd name="T11" fmla="*/ 2147483646 h 43"/>
                <a:gd name="T12" fmla="*/ 2147483646 w 43"/>
                <a:gd name="T13" fmla="*/ 2147483646 h 43"/>
                <a:gd name="T14" fmla="*/ 2147483646 w 43"/>
                <a:gd name="T15" fmla="*/ 2147483646 h 43"/>
                <a:gd name="T16" fmla="*/ 2147483646 w 43"/>
                <a:gd name="T17" fmla="*/ 2147483646 h 43"/>
                <a:gd name="T18" fmla="*/ 2147483646 w 43"/>
                <a:gd name="T19" fmla="*/ 2147483646 h 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1" name="Combined White Arrows"/>
          <p:cNvGrpSpPr>
            <a:grpSpLocks/>
          </p:cNvGrpSpPr>
          <p:nvPr userDrawn="1"/>
        </p:nvGrpSpPr>
        <p:grpSpPr bwMode="auto">
          <a:xfrm>
            <a:off x="8277225" y="4900613"/>
            <a:ext cx="1998663" cy="974725"/>
            <a:chOff x="8578788" y="1196393"/>
            <a:chExt cx="1998338" cy="973653"/>
          </a:xfrm>
        </p:grpSpPr>
        <p:grpSp>
          <p:nvGrpSpPr>
            <p:cNvPr id="52" name="Big White Arrow"/>
            <p:cNvGrpSpPr>
              <a:grpSpLocks/>
            </p:cNvGrpSpPr>
            <p:nvPr userDrawn="1"/>
          </p:nvGrpSpPr>
          <p:grpSpPr bwMode="auto">
            <a:xfrm>
              <a:off x="8578788" y="1196393"/>
              <a:ext cx="1998338" cy="386520"/>
              <a:chOff x="8578788" y="1227389"/>
              <a:chExt cx="1998338" cy="386520"/>
            </a:xfrm>
          </p:grpSpPr>
          <p:sp>
            <p:nvSpPr>
              <p:cNvPr id="57" name="Freeform 6"/>
              <p:cNvSpPr>
                <a:spLocks noEditPoints="1"/>
              </p:cNvSpPr>
              <p:nvPr userDrawn="1"/>
            </p:nvSpPr>
            <p:spPr bwMode="black">
              <a:xfrm>
                <a:off x="8680458" y="1376388"/>
                <a:ext cx="184057" cy="88523"/>
              </a:xfrm>
              <a:custGeom>
                <a:avLst/>
                <a:gdLst>
                  <a:gd name="T0" fmla="*/ 2147483646 w 89"/>
                  <a:gd name="T1" fmla="*/ 2147483646 h 43"/>
                  <a:gd name="T2" fmla="*/ 2147483646 w 89"/>
                  <a:gd name="T3" fmla="*/ 2147483646 h 43"/>
                  <a:gd name="T4" fmla="*/ 0 w 89"/>
                  <a:gd name="T5" fmla="*/ 2147483646 h 43"/>
                  <a:gd name="T6" fmla="*/ 2147483646 w 89"/>
                  <a:gd name="T7" fmla="*/ 0 h 43"/>
                  <a:gd name="T8" fmla="*/ 2147483646 w 89"/>
                  <a:gd name="T9" fmla="*/ 0 h 43"/>
                  <a:gd name="T10" fmla="*/ 2147483646 w 89"/>
                  <a:gd name="T11" fmla="*/ 2147483646 h 43"/>
                  <a:gd name="T12" fmla="*/ 2147483646 w 89"/>
                  <a:gd name="T13" fmla="*/ 2147483646 h 43"/>
                  <a:gd name="T14" fmla="*/ 2147483646 w 89"/>
                  <a:gd name="T15" fmla="*/ 2147483646 h 43"/>
                  <a:gd name="T16" fmla="*/ 2147483646 w 89"/>
                  <a:gd name="T17" fmla="*/ 2147483646 h 43"/>
                  <a:gd name="T18" fmla="*/ 2147483646 w 89"/>
                  <a:gd name="T19" fmla="*/ 2147483646 h 43"/>
                  <a:gd name="T20" fmla="*/ 2147483646 w 89"/>
                  <a:gd name="T21" fmla="*/ 2147483646 h 43"/>
                  <a:gd name="T22" fmla="*/ 2147483646 w 89"/>
                  <a:gd name="T23" fmla="*/ 2147483646 h 43"/>
                  <a:gd name="T24" fmla="*/ 2147483646 w 89"/>
                  <a:gd name="T25" fmla="*/ 2147483646 h 43"/>
                  <a:gd name="T26" fmla="*/ 2147483646 w 89"/>
                  <a:gd name="T27" fmla="*/ 2147483646 h 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8" name="Freeform 7"/>
              <p:cNvSpPr>
                <a:spLocks noEditPoints="1"/>
              </p:cNvSpPr>
              <p:nvPr userDrawn="1"/>
            </p:nvSpPr>
            <p:spPr bwMode="black">
              <a:xfrm>
                <a:off x="8883797" y="1227389"/>
                <a:ext cx="1693329" cy="386520"/>
              </a:xfrm>
              <a:custGeom>
                <a:avLst/>
                <a:gdLst>
                  <a:gd name="T0" fmla="*/ 2147483646 w 818"/>
                  <a:gd name="T1" fmla="*/ 2147483646 h 187"/>
                  <a:gd name="T2" fmla="*/ 2147483646 w 818"/>
                  <a:gd name="T3" fmla="*/ 2147483646 h 187"/>
                  <a:gd name="T4" fmla="*/ 2147483646 w 818"/>
                  <a:gd name="T5" fmla="*/ 2147483646 h 187"/>
                  <a:gd name="T6" fmla="*/ 2147483646 w 818"/>
                  <a:gd name="T7" fmla="*/ 2147483646 h 187"/>
                  <a:gd name="T8" fmla="*/ 2147483646 w 818"/>
                  <a:gd name="T9" fmla="*/ 2147483646 h 187"/>
                  <a:gd name="T10" fmla="*/ 0 w 818"/>
                  <a:gd name="T11" fmla="*/ 2147483646 h 187"/>
                  <a:gd name="T12" fmla="*/ 2147483646 w 818"/>
                  <a:gd name="T13" fmla="*/ 2147483646 h 187"/>
                  <a:gd name="T14" fmla="*/ 2147483646 w 818"/>
                  <a:gd name="T15" fmla="*/ 2147483646 h 187"/>
                  <a:gd name="T16" fmla="*/ 2147483646 w 818"/>
                  <a:gd name="T17" fmla="*/ 2147483646 h 187"/>
                  <a:gd name="T18" fmla="*/ 2147483646 w 818"/>
                  <a:gd name="T19" fmla="*/ 2147483646 h 187"/>
                  <a:gd name="T20" fmla="*/ 2147483646 w 818"/>
                  <a:gd name="T21" fmla="*/ 2147483646 h 187"/>
                  <a:gd name="T22" fmla="*/ 2147483646 w 818"/>
                  <a:gd name="T23" fmla="*/ 0 h 187"/>
                  <a:gd name="T24" fmla="*/ 2147483646 w 818"/>
                  <a:gd name="T25" fmla="*/ 2147483646 h 187"/>
                  <a:gd name="T26" fmla="*/ 2147483646 w 818"/>
                  <a:gd name="T27" fmla="*/ 2147483646 h 187"/>
                  <a:gd name="T28" fmla="*/ 2147483646 w 818"/>
                  <a:gd name="T29" fmla="*/ 2147483646 h 187"/>
                  <a:gd name="T30" fmla="*/ 2147483646 w 818"/>
                  <a:gd name="T31" fmla="*/ 2147483646 h 187"/>
                  <a:gd name="T32" fmla="*/ 2147483646 w 818"/>
                  <a:gd name="T33" fmla="*/ 2147483646 h 187"/>
                  <a:gd name="T34" fmla="*/ 2147483646 w 818"/>
                  <a:gd name="T35" fmla="*/ 2147483646 h 187"/>
                  <a:gd name="T36" fmla="*/ 2147483646 w 818"/>
                  <a:gd name="T37" fmla="*/ 2147483646 h 187"/>
                  <a:gd name="T38" fmla="*/ 2147483646 w 818"/>
                  <a:gd name="T39" fmla="*/ 2147483646 h 187"/>
                  <a:gd name="T40" fmla="*/ 2147483646 w 818"/>
                  <a:gd name="T41" fmla="*/ 2147483646 h 187"/>
                  <a:gd name="T42" fmla="*/ 2147483646 w 818"/>
                  <a:gd name="T43" fmla="*/ 2147483646 h 187"/>
                  <a:gd name="T44" fmla="*/ 2147483646 w 818"/>
                  <a:gd name="T45" fmla="*/ 2147483646 h 187"/>
                  <a:gd name="T46" fmla="*/ 2147483646 w 818"/>
                  <a:gd name="T47" fmla="*/ 2147483646 h 187"/>
                  <a:gd name="T48" fmla="*/ 2147483646 w 818"/>
                  <a:gd name="T49" fmla="*/ 2147483646 h 187"/>
                  <a:gd name="T50" fmla="*/ 2147483646 w 818"/>
                  <a:gd name="T51" fmla="*/ 2147483646 h 187"/>
                  <a:gd name="T52" fmla="*/ 2147483646 w 818"/>
                  <a:gd name="T53" fmla="*/ 2147483646 h 187"/>
                  <a:gd name="T54" fmla="*/ 2147483646 w 818"/>
                  <a:gd name="T55" fmla="*/ 2147483646 h 187"/>
                  <a:gd name="T56" fmla="*/ 2147483646 w 818"/>
                  <a:gd name="T57" fmla="*/ 2147483646 h 187"/>
                  <a:gd name="T58" fmla="*/ 2147483646 w 818"/>
                  <a:gd name="T59" fmla="*/ 2147483646 h 187"/>
                  <a:gd name="T60" fmla="*/ 2147483646 w 818"/>
                  <a:gd name="T61" fmla="*/ 2147483646 h 187"/>
                  <a:gd name="T62" fmla="*/ 2147483646 w 818"/>
                  <a:gd name="T63" fmla="*/ 2147483646 h 187"/>
                  <a:gd name="T64" fmla="*/ 2147483646 w 818"/>
                  <a:gd name="T65" fmla="*/ 2147483646 h 187"/>
                  <a:gd name="T66" fmla="*/ 2147483646 w 818"/>
                  <a:gd name="T67" fmla="*/ 2147483646 h 187"/>
                  <a:gd name="T68" fmla="*/ 2147483646 w 818"/>
                  <a:gd name="T69" fmla="*/ 2147483646 h 187"/>
                  <a:gd name="T70" fmla="*/ 2147483646 w 818"/>
                  <a:gd name="T71" fmla="*/ 2147483646 h 187"/>
                  <a:gd name="T72" fmla="*/ 2147483646 w 818"/>
                  <a:gd name="T73" fmla="*/ 2147483646 h 187"/>
                  <a:gd name="T74" fmla="*/ 2147483646 w 818"/>
                  <a:gd name="T75" fmla="*/ 2147483646 h 18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9" name="Freeform 8"/>
              <p:cNvSpPr>
                <a:spLocks noEditPoints="1"/>
              </p:cNvSpPr>
              <p:nvPr userDrawn="1"/>
            </p:nvSpPr>
            <p:spPr bwMode="black">
              <a:xfrm>
                <a:off x="8578788" y="1376388"/>
                <a:ext cx="89399" cy="88523"/>
              </a:xfrm>
              <a:custGeom>
                <a:avLst/>
                <a:gdLst>
                  <a:gd name="T0" fmla="*/ 2147483646 w 43"/>
                  <a:gd name="T1" fmla="*/ 2147483646 h 43"/>
                  <a:gd name="T2" fmla="*/ 0 w 43"/>
                  <a:gd name="T3" fmla="*/ 2147483646 h 43"/>
                  <a:gd name="T4" fmla="*/ 2147483646 w 43"/>
                  <a:gd name="T5" fmla="*/ 0 h 43"/>
                  <a:gd name="T6" fmla="*/ 2147483646 w 43"/>
                  <a:gd name="T7" fmla="*/ 2147483646 h 43"/>
                  <a:gd name="T8" fmla="*/ 2147483646 w 43"/>
                  <a:gd name="T9" fmla="*/ 2147483646 h 43"/>
                  <a:gd name="T10" fmla="*/ 2147483646 w 43"/>
                  <a:gd name="T11" fmla="*/ 2147483646 h 43"/>
                  <a:gd name="T12" fmla="*/ 2147483646 w 43"/>
                  <a:gd name="T13" fmla="*/ 2147483646 h 43"/>
                  <a:gd name="T14" fmla="*/ 2147483646 w 43"/>
                  <a:gd name="T15" fmla="*/ 2147483646 h 43"/>
                  <a:gd name="T16" fmla="*/ 2147483646 w 43"/>
                  <a:gd name="T17" fmla="*/ 2147483646 h 43"/>
                  <a:gd name="T18" fmla="*/ 2147483646 w 43"/>
                  <a:gd name="T19" fmla="*/ 2147483646 h 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53" name="Small White Arrow"/>
            <p:cNvGrpSpPr>
              <a:grpSpLocks/>
            </p:cNvGrpSpPr>
            <p:nvPr userDrawn="1"/>
          </p:nvGrpSpPr>
          <p:grpSpPr bwMode="auto">
            <a:xfrm>
              <a:off x="9024032" y="1780020"/>
              <a:ext cx="1054386" cy="390026"/>
              <a:chOff x="9024032" y="1756773"/>
              <a:chExt cx="1054386" cy="390026"/>
            </a:xfrm>
          </p:grpSpPr>
          <p:sp>
            <p:nvSpPr>
              <p:cNvPr id="54" name="Freeform 12"/>
              <p:cNvSpPr>
                <a:spLocks noEditPoints="1"/>
              </p:cNvSpPr>
              <p:nvPr userDrawn="1"/>
            </p:nvSpPr>
            <p:spPr bwMode="black">
              <a:xfrm>
                <a:off x="9127454" y="1906648"/>
                <a:ext cx="331303" cy="91152"/>
              </a:xfrm>
              <a:custGeom>
                <a:avLst/>
                <a:gdLst>
                  <a:gd name="T0" fmla="*/ 2147483646 w 160"/>
                  <a:gd name="T1" fmla="*/ 2147483646 h 44"/>
                  <a:gd name="T2" fmla="*/ 2147483646 w 160"/>
                  <a:gd name="T3" fmla="*/ 2147483646 h 44"/>
                  <a:gd name="T4" fmla="*/ 0 w 160"/>
                  <a:gd name="T5" fmla="*/ 2147483646 h 44"/>
                  <a:gd name="T6" fmla="*/ 2147483646 w 160"/>
                  <a:gd name="T7" fmla="*/ 0 h 44"/>
                  <a:gd name="T8" fmla="*/ 2147483646 w 160"/>
                  <a:gd name="T9" fmla="*/ 0 h 44"/>
                  <a:gd name="T10" fmla="*/ 2147483646 w 160"/>
                  <a:gd name="T11" fmla="*/ 2147483646 h 44"/>
                  <a:gd name="T12" fmla="*/ 2147483646 w 160"/>
                  <a:gd name="T13" fmla="*/ 2147483646 h 44"/>
                  <a:gd name="T14" fmla="*/ 2147483646 w 160"/>
                  <a:gd name="T15" fmla="*/ 2147483646 h 44"/>
                  <a:gd name="T16" fmla="*/ 2147483646 w 160"/>
                  <a:gd name="T17" fmla="*/ 2147483646 h 44"/>
                  <a:gd name="T18" fmla="*/ 2147483646 w 160"/>
                  <a:gd name="T19" fmla="*/ 2147483646 h 44"/>
                  <a:gd name="T20" fmla="*/ 2147483646 w 160"/>
                  <a:gd name="T21" fmla="*/ 2147483646 h 44"/>
                  <a:gd name="T22" fmla="*/ 2147483646 w 160"/>
                  <a:gd name="T23" fmla="*/ 2147483646 h 44"/>
                  <a:gd name="T24" fmla="*/ 2147483646 w 160"/>
                  <a:gd name="T25" fmla="*/ 2147483646 h 44"/>
                  <a:gd name="T26" fmla="*/ 2147483646 w 160"/>
                  <a:gd name="T27" fmla="*/ 2147483646 h 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5" name="Freeform 13"/>
              <p:cNvSpPr>
                <a:spLocks noEditPoints="1"/>
              </p:cNvSpPr>
              <p:nvPr userDrawn="1"/>
            </p:nvSpPr>
            <p:spPr bwMode="black">
              <a:xfrm>
                <a:off x="9475411" y="1756773"/>
                <a:ext cx="603007" cy="390026"/>
              </a:xfrm>
              <a:custGeom>
                <a:avLst/>
                <a:gdLst>
                  <a:gd name="T0" fmla="*/ 2147483646 w 291"/>
                  <a:gd name="T1" fmla="*/ 2147483646 h 188"/>
                  <a:gd name="T2" fmla="*/ 2147483646 w 291"/>
                  <a:gd name="T3" fmla="*/ 2147483646 h 188"/>
                  <a:gd name="T4" fmla="*/ 2147483646 w 291"/>
                  <a:gd name="T5" fmla="*/ 2147483646 h 188"/>
                  <a:gd name="T6" fmla="*/ 2147483646 w 291"/>
                  <a:gd name="T7" fmla="*/ 2147483646 h 188"/>
                  <a:gd name="T8" fmla="*/ 2147483646 w 291"/>
                  <a:gd name="T9" fmla="*/ 2147483646 h 188"/>
                  <a:gd name="T10" fmla="*/ 2147483646 w 291"/>
                  <a:gd name="T11" fmla="*/ 2147483646 h 188"/>
                  <a:gd name="T12" fmla="*/ 0 w 291"/>
                  <a:gd name="T13" fmla="*/ 2147483646 h 188"/>
                  <a:gd name="T14" fmla="*/ 2147483646 w 291"/>
                  <a:gd name="T15" fmla="*/ 2147483646 h 188"/>
                  <a:gd name="T16" fmla="*/ 2147483646 w 291"/>
                  <a:gd name="T17" fmla="*/ 2147483646 h 188"/>
                  <a:gd name="T18" fmla="*/ 2147483646 w 291"/>
                  <a:gd name="T19" fmla="*/ 2147483646 h 188"/>
                  <a:gd name="T20" fmla="*/ 2147483646 w 291"/>
                  <a:gd name="T21" fmla="*/ 2147483646 h 188"/>
                  <a:gd name="T22" fmla="*/ 2147483646 w 291"/>
                  <a:gd name="T23" fmla="*/ 2147483646 h 188"/>
                  <a:gd name="T24" fmla="*/ 2147483646 w 291"/>
                  <a:gd name="T25" fmla="*/ 0 h 188"/>
                  <a:gd name="T26" fmla="*/ 2147483646 w 291"/>
                  <a:gd name="T27" fmla="*/ 2147483646 h 188"/>
                  <a:gd name="T28" fmla="*/ 2147483646 w 291"/>
                  <a:gd name="T29" fmla="*/ 2147483646 h 188"/>
                  <a:gd name="T30" fmla="*/ 2147483646 w 291"/>
                  <a:gd name="T31" fmla="*/ 2147483646 h 188"/>
                  <a:gd name="T32" fmla="*/ 2147483646 w 291"/>
                  <a:gd name="T33" fmla="*/ 2147483646 h 188"/>
                  <a:gd name="T34" fmla="*/ 2147483646 w 291"/>
                  <a:gd name="T35" fmla="*/ 2147483646 h 188"/>
                  <a:gd name="T36" fmla="*/ 2147483646 w 291"/>
                  <a:gd name="T37" fmla="*/ 2147483646 h 188"/>
                  <a:gd name="T38" fmla="*/ 2147483646 w 291"/>
                  <a:gd name="T39" fmla="*/ 2147483646 h 188"/>
                  <a:gd name="T40" fmla="*/ 2147483646 w 291"/>
                  <a:gd name="T41" fmla="*/ 2147483646 h 188"/>
                  <a:gd name="T42" fmla="*/ 2147483646 w 291"/>
                  <a:gd name="T43" fmla="*/ 2147483646 h 188"/>
                  <a:gd name="T44" fmla="*/ 2147483646 w 291"/>
                  <a:gd name="T45" fmla="*/ 2147483646 h 188"/>
                  <a:gd name="T46" fmla="*/ 2147483646 w 291"/>
                  <a:gd name="T47" fmla="*/ 2147483646 h 188"/>
                  <a:gd name="T48" fmla="*/ 2147483646 w 291"/>
                  <a:gd name="T49" fmla="*/ 2147483646 h 188"/>
                  <a:gd name="T50" fmla="*/ 2147483646 w 291"/>
                  <a:gd name="T51" fmla="*/ 2147483646 h 188"/>
                  <a:gd name="T52" fmla="*/ 2147483646 w 291"/>
                  <a:gd name="T53" fmla="*/ 2147483646 h 188"/>
                  <a:gd name="T54" fmla="*/ 2147483646 w 291"/>
                  <a:gd name="T55" fmla="*/ 2147483646 h 188"/>
                  <a:gd name="T56" fmla="*/ 2147483646 w 291"/>
                  <a:gd name="T57" fmla="*/ 2147483646 h 188"/>
                  <a:gd name="T58" fmla="*/ 2147483646 w 291"/>
                  <a:gd name="T59" fmla="*/ 2147483646 h 188"/>
                  <a:gd name="T60" fmla="*/ 2147483646 w 291"/>
                  <a:gd name="T61" fmla="*/ 2147483646 h 188"/>
                  <a:gd name="T62" fmla="*/ 2147483646 w 291"/>
                  <a:gd name="T63" fmla="*/ 2147483646 h 188"/>
                  <a:gd name="T64" fmla="*/ 2147483646 w 291"/>
                  <a:gd name="T65" fmla="*/ 2147483646 h 188"/>
                  <a:gd name="T66" fmla="*/ 2147483646 w 291"/>
                  <a:gd name="T67" fmla="*/ 2147483646 h 188"/>
                  <a:gd name="T68" fmla="*/ 2147483646 w 291"/>
                  <a:gd name="T69" fmla="*/ 2147483646 h 188"/>
                  <a:gd name="T70" fmla="*/ 2147483646 w 291"/>
                  <a:gd name="T71" fmla="*/ 2147483646 h 188"/>
                  <a:gd name="T72" fmla="*/ 2147483646 w 291"/>
                  <a:gd name="T73" fmla="*/ 2147483646 h 188"/>
                  <a:gd name="T74" fmla="*/ 2147483646 w 291"/>
                  <a:gd name="T75" fmla="*/ 2147483646 h 188"/>
                  <a:gd name="T76" fmla="*/ 2147483646 w 291"/>
                  <a:gd name="T77" fmla="*/ 2147483646 h 188"/>
                  <a:gd name="T78" fmla="*/ 2147483646 w 291"/>
                  <a:gd name="T79" fmla="*/ 2147483646 h 18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6" name="Freeform 14"/>
              <p:cNvSpPr>
                <a:spLocks noEditPoints="1"/>
              </p:cNvSpPr>
              <p:nvPr userDrawn="1"/>
            </p:nvSpPr>
            <p:spPr bwMode="black">
              <a:xfrm>
                <a:off x="9024032" y="1906648"/>
                <a:ext cx="89399" cy="91152"/>
              </a:xfrm>
              <a:custGeom>
                <a:avLst/>
                <a:gdLst>
                  <a:gd name="T0" fmla="*/ 2147483646 w 43"/>
                  <a:gd name="T1" fmla="*/ 2147483646 h 44"/>
                  <a:gd name="T2" fmla="*/ 0 w 43"/>
                  <a:gd name="T3" fmla="*/ 2147483646 h 44"/>
                  <a:gd name="T4" fmla="*/ 2147483646 w 43"/>
                  <a:gd name="T5" fmla="*/ 0 h 44"/>
                  <a:gd name="T6" fmla="*/ 2147483646 w 43"/>
                  <a:gd name="T7" fmla="*/ 2147483646 h 44"/>
                  <a:gd name="T8" fmla="*/ 2147483646 w 43"/>
                  <a:gd name="T9" fmla="*/ 2147483646 h 44"/>
                  <a:gd name="T10" fmla="*/ 2147483646 w 43"/>
                  <a:gd name="T11" fmla="*/ 2147483646 h 44"/>
                  <a:gd name="T12" fmla="*/ 2147483646 w 43"/>
                  <a:gd name="T13" fmla="*/ 2147483646 h 44"/>
                  <a:gd name="T14" fmla="*/ 2147483646 w 43"/>
                  <a:gd name="T15" fmla="*/ 2147483646 h 44"/>
                  <a:gd name="T16" fmla="*/ 2147483646 w 43"/>
                  <a:gd name="T17" fmla="*/ 2147483646 h 44"/>
                  <a:gd name="T18" fmla="*/ 2147483646 w 43"/>
                  <a:gd name="T19" fmla="*/ 2147483646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grpSp>
        <p:nvGrpSpPr>
          <p:cNvPr id="60" name="spaceman"/>
          <p:cNvGrpSpPr>
            <a:grpSpLocks/>
          </p:cNvGrpSpPr>
          <p:nvPr userDrawn="1"/>
        </p:nvGrpSpPr>
        <p:grpSpPr bwMode="auto">
          <a:xfrm rot="-197173">
            <a:off x="10761663" y="3979863"/>
            <a:ext cx="976312" cy="1700212"/>
            <a:chOff x="10831129" y="421994"/>
            <a:chExt cx="977433" cy="1700309"/>
          </a:xfrm>
        </p:grpSpPr>
        <p:sp>
          <p:nvSpPr>
            <p:cNvPr id="61" name="Freeform 21"/>
            <p:cNvSpPr>
              <a:spLocks/>
            </p:cNvSpPr>
            <p:nvPr userDrawn="1"/>
          </p:nvSpPr>
          <p:spPr bwMode="black">
            <a:xfrm>
              <a:off x="10880166" y="1544883"/>
              <a:ext cx="586461" cy="562007"/>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a:lstStyle/>
            <a:p>
              <a:pPr eaLnBrk="1" fontAlgn="auto" hangingPunct="1">
                <a:spcBef>
                  <a:spcPts val="0"/>
                </a:spcBef>
                <a:spcAft>
                  <a:spcPts val="0"/>
                </a:spcAft>
                <a:defRPr/>
              </a:pPr>
              <a:endParaRPr lang="en-US" dirty="0"/>
            </a:p>
          </p:txBody>
        </p:sp>
        <p:sp>
          <p:nvSpPr>
            <p:cNvPr id="62" name="Freeform 22"/>
            <p:cNvSpPr>
              <a:spLocks/>
            </p:cNvSpPr>
            <p:nvPr userDrawn="1"/>
          </p:nvSpPr>
          <p:spPr bwMode="black">
            <a:xfrm>
              <a:off x="10830611" y="1331644"/>
              <a:ext cx="351240" cy="435000"/>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a:lstStyle/>
            <a:p>
              <a:pPr eaLnBrk="1" fontAlgn="auto" hangingPunct="1">
                <a:spcBef>
                  <a:spcPts val="0"/>
                </a:spcBef>
                <a:spcAft>
                  <a:spcPts val="0"/>
                </a:spcAft>
                <a:defRPr/>
              </a:pPr>
              <a:endParaRPr lang="en-US" dirty="0"/>
            </a:p>
          </p:txBody>
        </p:sp>
        <p:sp>
          <p:nvSpPr>
            <p:cNvPr id="63" name="Freeform 19"/>
            <p:cNvSpPr>
              <a:spLocks noEditPoints="1"/>
            </p:cNvSpPr>
            <p:nvPr userDrawn="1"/>
          </p:nvSpPr>
          <p:spPr bwMode="black">
            <a:xfrm>
              <a:off x="11496600" y="732445"/>
              <a:ext cx="90643" cy="83844"/>
            </a:xfrm>
            <a:custGeom>
              <a:avLst/>
              <a:gdLst>
                <a:gd name="T0" fmla="*/ 2147483646 w 51"/>
                <a:gd name="T1" fmla="*/ 2147483646 h 47"/>
                <a:gd name="T2" fmla="*/ 2147483646 w 51"/>
                <a:gd name="T3" fmla="*/ 2147483646 h 47"/>
                <a:gd name="T4" fmla="*/ 2147483646 w 51"/>
                <a:gd name="T5" fmla="*/ 2147483646 h 47"/>
                <a:gd name="T6" fmla="*/ 2147483646 w 51"/>
                <a:gd name="T7" fmla="*/ 2147483646 h 47"/>
                <a:gd name="T8" fmla="*/ 2147483646 w 51"/>
                <a:gd name="T9" fmla="*/ 0 h 47"/>
                <a:gd name="T10" fmla="*/ 2147483646 w 51"/>
                <a:gd name="T11" fmla="*/ 2147483646 h 47"/>
                <a:gd name="T12" fmla="*/ 2147483646 w 51"/>
                <a:gd name="T13" fmla="*/ 2147483646 h 47"/>
                <a:gd name="T14" fmla="*/ 2147483646 w 51"/>
                <a:gd name="T15" fmla="*/ 2147483646 h 47"/>
                <a:gd name="T16" fmla="*/ 2147483646 w 51"/>
                <a:gd name="T17" fmla="*/ 2147483646 h 47"/>
                <a:gd name="T18" fmla="*/ 2147483646 w 51"/>
                <a:gd name="T19" fmla="*/ 2147483646 h 47"/>
                <a:gd name="T20" fmla="*/ 2147483646 w 51"/>
                <a:gd name="T21" fmla="*/ 2147483646 h 47"/>
                <a:gd name="T22" fmla="*/ 2147483646 w 51"/>
                <a:gd name="T23" fmla="*/ 2147483646 h 47"/>
                <a:gd name="T24" fmla="*/ 2147483646 w 51"/>
                <a:gd name="T25" fmla="*/ 2147483646 h 47"/>
                <a:gd name="T26" fmla="*/ 2147483646 w 51"/>
                <a:gd name="T27" fmla="*/ 2147483646 h 47"/>
                <a:gd name="T28" fmla="*/ 2147483646 w 51"/>
                <a:gd name="T29" fmla="*/ 2147483646 h 47"/>
                <a:gd name="T30" fmla="*/ 2147483646 w 51"/>
                <a:gd name="T31" fmla="*/ 2147483646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64" name="Freeform 20"/>
            <p:cNvSpPr>
              <a:spLocks noEditPoints="1"/>
            </p:cNvSpPr>
            <p:nvPr userDrawn="1"/>
          </p:nvSpPr>
          <p:spPr bwMode="black">
            <a:xfrm>
              <a:off x="10991265" y="421994"/>
              <a:ext cx="817297" cy="1300725"/>
            </a:xfrm>
            <a:custGeom>
              <a:avLst/>
              <a:gdLst>
                <a:gd name="T0" fmla="*/ 2147483646 w 458"/>
                <a:gd name="T1" fmla="*/ 2147483646 h 729"/>
                <a:gd name="T2" fmla="*/ 2147483646 w 458"/>
                <a:gd name="T3" fmla="*/ 2147483646 h 729"/>
                <a:gd name="T4" fmla="*/ 2147483646 w 458"/>
                <a:gd name="T5" fmla="*/ 2147483646 h 729"/>
                <a:gd name="T6" fmla="*/ 2147483646 w 458"/>
                <a:gd name="T7" fmla="*/ 2147483646 h 729"/>
                <a:gd name="T8" fmla="*/ 2147483646 w 458"/>
                <a:gd name="T9" fmla="*/ 2147483646 h 729"/>
                <a:gd name="T10" fmla="*/ 2147483646 w 458"/>
                <a:gd name="T11" fmla="*/ 2147483646 h 729"/>
                <a:gd name="T12" fmla="*/ 2147483646 w 458"/>
                <a:gd name="T13" fmla="*/ 2147483646 h 729"/>
                <a:gd name="T14" fmla="*/ 2147483646 w 458"/>
                <a:gd name="T15" fmla="*/ 2147483646 h 729"/>
                <a:gd name="T16" fmla="*/ 2147483646 w 458"/>
                <a:gd name="T17" fmla="*/ 2147483646 h 729"/>
                <a:gd name="T18" fmla="*/ 2147483646 w 458"/>
                <a:gd name="T19" fmla="*/ 2147483646 h 729"/>
                <a:gd name="T20" fmla="*/ 2147483646 w 458"/>
                <a:gd name="T21" fmla="*/ 2147483646 h 729"/>
                <a:gd name="T22" fmla="*/ 2147483646 w 458"/>
                <a:gd name="T23" fmla="*/ 2147483646 h 729"/>
                <a:gd name="T24" fmla="*/ 2147483646 w 458"/>
                <a:gd name="T25" fmla="*/ 2147483646 h 729"/>
                <a:gd name="T26" fmla="*/ 2147483646 w 458"/>
                <a:gd name="T27" fmla="*/ 2147483646 h 729"/>
                <a:gd name="T28" fmla="*/ 2147483646 w 458"/>
                <a:gd name="T29" fmla="*/ 2147483646 h 729"/>
                <a:gd name="T30" fmla="*/ 2147483646 w 458"/>
                <a:gd name="T31" fmla="*/ 2147483646 h 729"/>
                <a:gd name="T32" fmla="*/ 2147483646 w 458"/>
                <a:gd name="T33" fmla="*/ 2147483646 h 729"/>
                <a:gd name="T34" fmla="*/ 2147483646 w 458"/>
                <a:gd name="T35" fmla="*/ 2147483646 h 729"/>
                <a:gd name="T36" fmla="*/ 2147483646 w 458"/>
                <a:gd name="T37" fmla="*/ 2147483646 h 729"/>
                <a:gd name="T38" fmla="*/ 2147483646 w 458"/>
                <a:gd name="T39" fmla="*/ 2147483646 h 729"/>
                <a:gd name="T40" fmla="*/ 2147483646 w 458"/>
                <a:gd name="T41" fmla="*/ 2147483646 h 729"/>
                <a:gd name="T42" fmla="*/ 2147483646 w 458"/>
                <a:gd name="T43" fmla="*/ 2147483646 h 729"/>
                <a:gd name="T44" fmla="*/ 2147483646 w 458"/>
                <a:gd name="T45" fmla="*/ 2147483646 h 729"/>
                <a:gd name="T46" fmla="*/ 2147483646 w 458"/>
                <a:gd name="T47" fmla="*/ 2147483646 h 729"/>
                <a:gd name="T48" fmla="*/ 2147483646 w 458"/>
                <a:gd name="T49" fmla="*/ 2147483646 h 729"/>
                <a:gd name="T50" fmla="*/ 2147483646 w 458"/>
                <a:gd name="T51" fmla="*/ 2147483646 h 729"/>
                <a:gd name="T52" fmla="*/ 2147483646 w 458"/>
                <a:gd name="T53" fmla="*/ 2147483646 h 729"/>
                <a:gd name="T54" fmla="*/ 2147483646 w 458"/>
                <a:gd name="T55" fmla="*/ 2147483646 h 729"/>
                <a:gd name="T56" fmla="*/ 2147483646 w 458"/>
                <a:gd name="T57" fmla="*/ 2147483646 h 729"/>
                <a:gd name="T58" fmla="*/ 2147483646 w 458"/>
                <a:gd name="T59" fmla="*/ 2147483646 h 729"/>
                <a:gd name="T60" fmla="*/ 2147483646 w 458"/>
                <a:gd name="T61" fmla="*/ 2147483646 h 729"/>
                <a:gd name="T62" fmla="*/ 2147483646 w 458"/>
                <a:gd name="T63" fmla="*/ 2147483646 h 729"/>
                <a:gd name="T64" fmla="*/ 2147483646 w 458"/>
                <a:gd name="T65" fmla="*/ 2147483646 h 729"/>
                <a:gd name="T66" fmla="*/ 2147483646 w 458"/>
                <a:gd name="T67" fmla="*/ 2147483646 h 729"/>
                <a:gd name="T68" fmla="*/ 2147483646 w 458"/>
                <a:gd name="T69" fmla="*/ 2147483646 h 729"/>
                <a:gd name="T70" fmla="*/ 2147483646 w 458"/>
                <a:gd name="T71" fmla="*/ 2147483646 h 729"/>
                <a:gd name="T72" fmla="*/ 2147483646 w 458"/>
                <a:gd name="T73" fmla="*/ 2147483646 h 729"/>
                <a:gd name="T74" fmla="*/ 2147483646 w 458"/>
                <a:gd name="T75" fmla="*/ 2147483646 h 729"/>
                <a:gd name="T76" fmla="*/ 2147483646 w 458"/>
                <a:gd name="T77" fmla="*/ 2147483646 h 729"/>
                <a:gd name="T78" fmla="*/ 2147483646 w 458"/>
                <a:gd name="T79" fmla="*/ 2147483646 h 729"/>
                <a:gd name="T80" fmla="*/ 2147483646 w 458"/>
                <a:gd name="T81" fmla="*/ 2147483646 h 729"/>
                <a:gd name="T82" fmla="*/ 2147483646 w 458"/>
                <a:gd name="T83" fmla="*/ 2147483646 h 729"/>
                <a:gd name="T84" fmla="*/ 2147483646 w 458"/>
                <a:gd name="T85" fmla="*/ 2147483646 h 729"/>
                <a:gd name="T86" fmla="*/ 2147483646 w 458"/>
                <a:gd name="T87" fmla="*/ 2147483646 h 729"/>
                <a:gd name="T88" fmla="*/ 2147483646 w 458"/>
                <a:gd name="T89" fmla="*/ 2147483646 h 729"/>
                <a:gd name="T90" fmla="*/ 2147483646 w 458"/>
                <a:gd name="T91" fmla="*/ 2147483646 h 729"/>
                <a:gd name="T92" fmla="*/ 2147483646 w 458"/>
                <a:gd name="T93" fmla="*/ 2147483646 h 729"/>
                <a:gd name="T94" fmla="*/ 2147483646 w 458"/>
                <a:gd name="T95" fmla="*/ 2147483646 h 729"/>
                <a:gd name="T96" fmla="*/ 2147483646 w 458"/>
                <a:gd name="T97" fmla="*/ 2147483646 h 729"/>
                <a:gd name="T98" fmla="*/ 2147483646 w 458"/>
                <a:gd name="T99" fmla="*/ 2147483646 h 729"/>
                <a:gd name="T100" fmla="*/ 2147483646 w 458"/>
                <a:gd name="T101" fmla="*/ 2147483646 h 7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cxnSp>
        <p:nvCxnSpPr>
          <p:cNvPr id="65" name="Straight Connector 64"/>
          <p:cNvCxnSpPr/>
          <p:nvPr userDrawn="1"/>
        </p:nvCxnSpPr>
        <p:spPr bwMode="black">
          <a:xfrm flipV="1">
            <a:off x="8815388" y="5311775"/>
            <a:ext cx="2130425" cy="3636963"/>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6" name="Group 65"/>
          <p:cNvGrpSpPr>
            <a:grpSpLocks/>
          </p:cNvGrpSpPr>
          <p:nvPr userDrawn="1"/>
        </p:nvGrpSpPr>
        <p:grpSpPr bwMode="auto">
          <a:xfrm>
            <a:off x="382588" y="1566863"/>
            <a:ext cx="6804025" cy="1936750"/>
            <a:chOff x="383249" y="1567586"/>
            <a:chExt cx="6803935" cy="1936642"/>
          </a:xfrm>
        </p:grpSpPr>
        <p:cxnSp>
          <p:nvCxnSpPr>
            <p:cNvPr id="67" name="Straight Connector 66"/>
            <p:cNvCxnSpPr/>
            <p:nvPr userDrawn="1"/>
          </p:nvCxnSpPr>
          <p:spPr bwMode="black">
            <a:xfrm>
              <a:off x="383249" y="1567586"/>
              <a:ext cx="6802347"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black">
            <a:xfrm>
              <a:off x="384836" y="3504228"/>
              <a:ext cx="680234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a:grpSpLocks noChangeAspect="1"/>
          </p:cNvGrpSpPr>
          <p:nvPr userDrawn="1"/>
        </p:nvGrpSpPr>
        <p:grpSpPr bwMode="black">
          <a:xfrm>
            <a:off x="391276" y="3809824"/>
            <a:ext cx="2096458" cy="457200"/>
            <a:chOff x="187326" y="5085556"/>
            <a:chExt cx="8393112" cy="1830388"/>
          </a:xfrm>
          <a:solidFill>
            <a:schemeClr val="bg1"/>
          </a:solidFill>
        </p:grpSpPr>
        <p:sp>
          <p:nvSpPr>
            <p:cNvPr id="70" name="Freeform 7"/>
            <p:cNvSpPr>
              <a:spLocks/>
            </p:cNvSpPr>
            <p:nvPr/>
          </p:nvSpPr>
          <p:spPr bwMode="black">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p:spPr>
          <p:txBody>
            <a:bodyPr/>
            <a:lstStyle/>
            <a:p>
              <a:pPr eaLnBrk="1" fontAlgn="auto" hangingPunct="1">
                <a:spcBef>
                  <a:spcPts val="0"/>
                </a:spcBef>
                <a:spcAft>
                  <a:spcPts val="0"/>
                </a:spcAft>
                <a:defRPr/>
              </a:pPr>
              <a:endParaRPr lang="en-US" dirty="0"/>
            </a:p>
          </p:txBody>
        </p:sp>
        <p:sp>
          <p:nvSpPr>
            <p:cNvPr id="71" name="Freeform 8"/>
            <p:cNvSpPr>
              <a:spLocks noEditPoints="1"/>
            </p:cNvSpPr>
            <p:nvPr/>
          </p:nvSpPr>
          <p:spPr bwMode="black">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p:spPr>
          <p:txBody>
            <a:bodyPr/>
            <a:lstStyle/>
            <a:p>
              <a:pPr eaLnBrk="1" fontAlgn="auto" hangingPunct="1">
                <a:spcBef>
                  <a:spcPts val="0"/>
                </a:spcBef>
                <a:spcAft>
                  <a:spcPts val="0"/>
                </a:spcAft>
                <a:defRPr/>
              </a:pPr>
              <a:endParaRPr lang="en-US" dirty="0"/>
            </a:p>
          </p:txBody>
        </p:sp>
        <p:sp>
          <p:nvSpPr>
            <p:cNvPr id="72" name="Freeform 9"/>
            <p:cNvSpPr>
              <a:spLocks/>
            </p:cNvSpPr>
            <p:nvPr/>
          </p:nvSpPr>
          <p:spPr bwMode="black">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p:spPr>
          <p:txBody>
            <a:bodyPr/>
            <a:lstStyle/>
            <a:p>
              <a:pPr eaLnBrk="1" fontAlgn="auto" hangingPunct="1">
                <a:spcBef>
                  <a:spcPts val="0"/>
                </a:spcBef>
                <a:spcAft>
                  <a:spcPts val="0"/>
                </a:spcAft>
                <a:defRPr/>
              </a:pPr>
              <a:endParaRPr lang="en-US" dirty="0"/>
            </a:p>
          </p:txBody>
        </p:sp>
        <p:sp>
          <p:nvSpPr>
            <p:cNvPr id="73" name="Freeform 10"/>
            <p:cNvSpPr>
              <a:spLocks/>
            </p:cNvSpPr>
            <p:nvPr/>
          </p:nvSpPr>
          <p:spPr bwMode="black">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p:spPr>
          <p:txBody>
            <a:bodyPr/>
            <a:lstStyle/>
            <a:p>
              <a:pPr eaLnBrk="1" fontAlgn="auto" hangingPunct="1">
                <a:spcBef>
                  <a:spcPts val="0"/>
                </a:spcBef>
                <a:spcAft>
                  <a:spcPts val="0"/>
                </a:spcAft>
                <a:defRPr/>
              </a:pPr>
              <a:endParaRPr lang="en-US" dirty="0"/>
            </a:p>
          </p:txBody>
        </p:sp>
        <p:sp>
          <p:nvSpPr>
            <p:cNvPr id="74" name="Freeform 11"/>
            <p:cNvSpPr>
              <a:spLocks noEditPoints="1"/>
            </p:cNvSpPr>
            <p:nvPr/>
          </p:nvSpPr>
          <p:spPr bwMode="black">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p:spPr>
          <p:txBody>
            <a:bodyPr/>
            <a:lstStyle/>
            <a:p>
              <a:pPr eaLnBrk="1" fontAlgn="auto" hangingPunct="1">
                <a:spcBef>
                  <a:spcPts val="0"/>
                </a:spcBef>
                <a:spcAft>
                  <a:spcPts val="0"/>
                </a:spcAft>
                <a:defRPr/>
              </a:pPr>
              <a:endParaRPr lang="en-US" dirty="0"/>
            </a:p>
          </p:txBody>
        </p:sp>
        <p:sp>
          <p:nvSpPr>
            <p:cNvPr id="75" name="Freeform 12"/>
            <p:cNvSpPr>
              <a:spLocks noEditPoints="1"/>
            </p:cNvSpPr>
            <p:nvPr/>
          </p:nvSpPr>
          <p:spPr bwMode="black">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p:spPr>
          <p:txBody>
            <a:bodyPr/>
            <a:lstStyle/>
            <a:p>
              <a:pPr eaLnBrk="1" fontAlgn="auto" hangingPunct="1">
                <a:spcBef>
                  <a:spcPts val="0"/>
                </a:spcBef>
                <a:spcAft>
                  <a:spcPts val="0"/>
                </a:spcAft>
                <a:defRPr/>
              </a:pPr>
              <a:endParaRPr lang="en-US" dirty="0"/>
            </a:p>
          </p:txBody>
        </p:sp>
        <p:sp>
          <p:nvSpPr>
            <p:cNvPr id="76" name="Freeform 13"/>
            <p:cNvSpPr>
              <a:spLocks/>
            </p:cNvSpPr>
            <p:nvPr/>
          </p:nvSpPr>
          <p:spPr bwMode="black">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p:spPr>
          <p:txBody>
            <a:bodyPr/>
            <a:lstStyle/>
            <a:p>
              <a:pPr eaLnBrk="1" fontAlgn="auto" hangingPunct="1">
                <a:spcBef>
                  <a:spcPts val="0"/>
                </a:spcBef>
                <a:spcAft>
                  <a:spcPts val="0"/>
                </a:spcAft>
                <a:defRPr/>
              </a:pPr>
              <a:endParaRPr lang="en-US" dirty="0"/>
            </a:p>
          </p:txBody>
        </p:sp>
        <p:sp>
          <p:nvSpPr>
            <p:cNvPr id="77" name="Freeform 14"/>
            <p:cNvSpPr>
              <a:spLocks noEditPoints="1"/>
            </p:cNvSpPr>
            <p:nvPr/>
          </p:nvSpPr>
          <p:spPr bwMode="black">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p:spPr>
          <p:txBody>
            <a:bodyPr/>
            <a:lstStyle/>
            <a:p>
              <a:pPr eaLnBrk="1" fontAlgn="auto" hangingPunct="1">
                <a:spcBef>
                  <a:spcPts val="0"/>
                </a:spcBef>
                <a:spcAft>
                  <a:spcPts val="0"/>
                </a:spcAft>
                <a:defRPr/>
              </a:pPr>
              <a:endParaRPr lang="en-US" dirty="0"/>
            </a:p>
          </p:txBody>
        </p:sp>
      </p:grpSp>
      <p:sp>
        <p:nvSpPr>
          <p:cNvPr id="78" name="Rectangle 82"/>
          <p:cNvSpPr>
            <a:spLocks noChangeArrowheads="1"/>
          </p:cNvSpPr>
          <p:nvPr userDrawn="1"/>
        </p:nvSpPr>
        <p:spPr bwMode="white">
          <a:xfrm>
            <a:off x="11599863" y="6511925"/>
            <a:ext cx="274637" cy="220663"/>
          </a:xfrm>
          <a:prstGeom prst="rect">
            <a:avLst/>
          </a:prstGeom>
          <a:solidFill>
            <a:srgbClr val="008D9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Qualcomm Office Regular" panose="020B0503030202060203" pitchFamily="34" charset="0"/>
              </a:defRPr>
            </a:lvl1pPr>
            <a:lvl2pPr marL="742950" indent="-285750">
              <a:defRPr>
                <a:solidFill>
                  <a:schemeClr val="tx1"/>
                </a:solidFill>
                <a:latin typeface="Qualcomm Office Regular" panose="020B0503030202060203" pitchFamily="34" charset="0"/>
              </a:defRPr>
            </a:lvl2pPr>
            <a:lvl3pPr marL="1143000" indent="-228600">
              <a:defRPr>
                <a:solidFill>
                  <a:schemeClr val="tx1"/>
                </a:solidFill>
                <a:latin typeface="Qualcomm Office Regular" panose="020B0503030202060203" pitchFamily="34" charset="0"/>
              </a:defRPr>
            </a:lvl3pPr>
            <a:lvl4pPr marL="1600200" indent="-228600">
              <a:defRPr>
                <a:solidFill>
                  <a:schemeClr val="tx1"/>
                </a:solidFill>
                <a:latin typeface="Qualcomm Office Regular" panose="020B0503030202060203" pitchFamily="34" charset="0"/>
              </a:defRPr>
            </a:lvl4pPr>
            <a:lvl5pPr marL="2057400" indent="-228600">
              <a:defRPr>
                <a:solidFill>
                  <a:schemeClr val="tx1"/>
                </a:solidFill>
                <a:latin typeface="Qualcomm Office Regular" panose="020B0503030202060203" pitchFamily="34" charset="0"/>
              </a:defRPr>
            </a:lvl5pPr>
            <a:lvl6pPr marL="2514600" indent="-228600" fontAlgn="base">
              <a:spcBef>
                <a:spcPct val="0"/>
              </a:spcBef>
              <a:spcAft>
                <a:spcPct val="0"/>
              </a:spcAft>
              <a:defRPr>
                <a:solidFill>
                  <a:schemeClr val="tx1"/>
                </a:solidFill>
                <a:latin typeface="Qualcomm Office Regular" panose="020B0503030202060203" pitchFamily="34" charset="0"/>
              </a:defRPr>
            </a:lvl6pPr>
            <a:lvl7pPr marL="2971800" indent="-228600" fontAlgn="base">
              <a:spcBef>
                <a:spcPct val="0"/>
              </a:spcBef>
              <a:spcAft>
                <a:spcPct val="0"/>
              </a:spcAft>
              <a:defRPr>
                <a:solidFill>
                  <a:schemeClr val="tx1"/>
                </a:solidFill>
                <a:latin typeface="Qualcomm Office Regular" panose="020B0503030202060203" pitchFamily="34" charset="0"/>
              </a:defRPr>
            </a:lvl7pPr>
            <a:lvl8pPr marL="3429000" indent="-228600" fontAlgn="base">
              <a:spcBef>
                <a:spcPct val="0"/>
              </a:spcBef>
              <a:spcAft>
                <a:spcPct val="0"/>
              </a:spcAft>
              <a:defRPr>
                <a:solidFill>
                  <a:schemeClr val="tx1"/>
                </a:solidFill>
                <a:latin typeface="Qualcomm Office Regular" panose="020B0503030202060203" pitchFamily="34" charset="0"/>
              </a:defRPr>
            </a:lvl8pPr>
            <a:lvl9pPr marL="3886200" indent="-228600" fontAlgn="base">
              <a:spcBef>
                <a:spcPct val="0"/>
              </a:spcBef>
              <a:spcAft>
                <a:spcPct val="0"/>
              </a:spcAft>
              <a:defRPr>
                <a:solidFill>
                  <a:schemeClr val="tx1"/>
                </a:solidFill>
                <a:latin typeface="Qualcomm Office Regular" panose="020B0503030202060203" pitchFamily="34" charset="0"/>
              </a:defRPr>
            </a:lvl9pPr>
          </a:lstStyle>
          <a:p>
            <a:pPr algn="ctr" eaLnBrk="1" hangingPunct="1">
              <a:defRPr/>
            </a:pPr>
            <a:endParaRPr lang="en-US" altLang="en-US" smtClean="0">
              <a:solidFill>
                <a:schemeClr val="bg1"/>
              </a:solidFill>
            </a:endParaRPr>
          </a:p>
        </p:txBody>
      </p:sp>
      <p:sp>
        <p:nvSpPr>
          <p:cNvPr id="2" name="Title 1"/>
          <p:cNvSpPr>
            <a:spLocks noGrp="1"/>
          </p:cNvSpPr>
          <p:nvPr>
            <p:ph type="title"/>
          </p:nvPr>
        </p:nvSpPr>
        <p:spPr bwMode="black">
          <a:xfrm>
            <a:off x="366093" y="196561"/>
            <a:ext cx="6820292" cy="1266198"/>
          </a:xfrm>
          <a:prstGeom prst="rect">
            <a:avLst/>
          </a:prstGeom>
        </p:spPr>
        <p:txBody>
          <a:bodyPr/>
          <a:lstStyle>
            <a:lvl1pPr>
              <a:defRPr baseline="0">
                <a:solidFill>
                  <a:schemeClr val="bg1"/>
                </a:solidFill>
              </a:defRPr>
            </a:lvl1pPr>
          </a:lstStyle>
          <a:p>
            <a:r>
              <a:rPr lang="en-US" smtClean="0"/>
              <a:t>Click to edit Master title style</a:t>
            </a:r>
            <a:endParaRPr lang="en-US" dirty="0"/>
          </a:p>
        </p:txBody>
      </p:sp>
      <p:sp>
        <p:nvSpPr>
          <p:cNvPr id="82" name="Text Placeholder 81"/>
          <p:cNvSpPr>
            <a:spLocks noGrp="1"/>
          </p:cNvSpPr>
          <p:nvPr>
            <p:ph type="body" sz="quarter" idx="13"/>
          </p:nvPr>
        </p:nvSpPr>
        <p:spPr bwMode="black">
          <a:xfrm>
            <a:off x="390526" y="1724343"/>
            <a:ext cx="6795860" cy="1655762"/>
          </a:xfrm>
        </p:spPr>
        <p:txBody>
          <a:bodyPr anchor="ctr">
            <a:normAutofit/>
          </a:bodyPr>
          <a:lstStyle>
            <a:lvl1pPr marL="0" indent="0">
              <a:buFontTx/>
              <a:buNone/>
              <a:defRPr sz="5400" baseline="0">
                <a:solidFill>
                  <a:schemeClr val="bg1"/>
                </a:solidFill>
                <a:latin typeface="Qualcomm Office Bold" panose="020B080303020206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77608045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5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6" presetClass="emph" presetSubtype="0" accel="100000" autoRev="1" fill="hold" nodeType="withEffect">
                                  <p:stCondLst>
                                    <p:cond delay="650"/>
                                  </p:stCondLst>
                                  <p:childTnLst>
                                    <p:animScale>
                                      <p:cBhvr>
                                        <p:cTn id="9" dur="500" fill="hold"/>
                                        <p:tgtEl>
                                          <p:spTgt spid="51"/>
                                        </p:tgtEl>
                                      </p:cBhvr>
                                      <p:by x="100000" y="0"/>
                                    </p:animScale>
                                  </p:childTnLst>
                                </p:cTn>
                              </p:par>
                              <p:par>
                                <p:cTn id="10" presetID="10" presetClass="entr" presetSubtype="0" fill="hold" nodeType="with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750"/>
                                        <p:tgtEl>
                                          <p:spTgt spid="47"/>
                                        </p:tgtEl>
                                      </p:cBhvr>
                                    </p:animEffect>
                                  </p:childTnLst>
                                </p:cTn>
                              </p:par>
                              <p:par>
                                <p:cTn id="13" presetID="2" presetClass="entr" presetSubtype="8" decel="2400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800" fill="hold"/>
                                        <p:tgtEl>
                                          <p:spTgt spid="47"/>
                                        </p:tgtEl>
                                        <p:attrNameLst>
                                          <p:attrName>ppt_x</p:attrName>
                                        </p:attrNameLst>
                                      </p:cBhvr>
                                      <p:tavLst>
                                        <p:tav tm="0">
                                          <p:val>
                                            <p:strVal val="0-#ppt_w/2"/>
                                          </p:val>
                                        </p:tav>
                                        <p:tav tm="100000">
                                          <p:val>
                                            <p:strVal val="#ppt_x"/>
                                          </p:val>
                                        </p:tav>
                                      </p:tavLst>
                                    </p:anim>
                                    <p:anim calcmode="lin" valueType="num">
                                      <p:cBhvr additive="base">
                                        <p:cTn id="16" dur="800" fill="hold"/>
                                        <p:tgtEl>
                                          <p:spTgt spid="47"/>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100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par>
                                <p:cTn id="23" presetID="22" presetClass="entr" presetSubtype="1" fill="hold" nodeType="withEffect">
                                  <p:stCondLst>
                                    <p:cond delay="150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par>
                                <p:cTn id="26" presetID="35" presetClass="entr" presetSubtype="0" fill="hold" nodeType="withEffect">
                                  <p:stCondLst>
                                    <p:cond delay="100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2000"/>
                                        <p:tgtEl>
                                          <p:spTgt spid="33"/>
                                        </p:tgtEl>
                                      </p:cBhvr>
                                    </p:animEffect>
                                    <p:anim calcmode="lin" valueType="num">
                                      <p:cBhvr>
                                        <p:cTn id="29" dur="2000" fill="hold"/>
                                        <p:tgtEl>
                                          <p:spTgt spid="33"/>
                                        </p:tgtEl>
                                        <p:attrNameLst>
                                          <p:attrName>style.rotation</p:attrName>
                                        </p:attrNameLst>
                                      </p:cBhvr>
                                      <p:tavLst>
                                        <p:tav tm="0">
                                          <p:val>
                                            <p:fltVal val="720"/>
                                          </p:val>
                                        </p:tav>
                                        <p:tav tm="100000">
                                          <p:val>
                                            <p:fltVal val="0"/>
                                          </p:val>
                                        </p:tav>
                                      </p:tavLst>
                                    </p:anim>
                                    <p:anim calcmode="lin" valueType="num">
                                      <p:cBhvr>
                                        <p:cTn id="30" dur="2000" fill="hold"/>
                                        <p:tgtEl>
                                          <p:spTgt spid="33"/>
                                        </p:tgtEl>
                                        <p:attrNameLst>
                                          <p:attrName>ppt_h</p:attrName>
                                        </p:attrNameLst>
                                      </p:cBhvr>
                                      <p:tavLst>
                                        <p:tav tm="0">
                                          <p:val>
                                            <p:fltVal val="0"/>
                                          </p:val>
                                        </p:tav>
                                        <p:tav tm="100000">
                                          <p:val>
                                            <p:strVal val="#ppt_h"/>
                                          </p:val>
                                        </p:tav>
                                      </p:tavLst>
                                    </p:anim>
                                    <p:anim calcmode="lin" valueType="num">
                                      <p:cBhvr>
                                        <p:cTn id="31" dur="2000" fill="hold"/>
                                        <p:tgtEl>
                                          <p:spTgt spid="33"/>
                                        </p:tgtEl>
                                        <p:attrNameLst>
                                          <p:attrName>ppt_w</p:attrName>
                                        </p:attrNameLst>
                                      </p:cBhvr>
                                      <p:tavLst>
                                        <p:tav tm="0">
                                          <p:val>
                                            <p:fltVal val="0"/>
                                          </p:val>
                                        </p:tav>
                                        <p:tav tm="100000">
                                          <p:val>
                                            <p:strVal val="#ppt_w"/>
                                          </p:val>
                                        </p:tav>
                                      </p:tavLst>
                                    </p:anim>
                                  </p:childTnLst>
                                </p:cTn>
                              </p:par>
                              <p:par>
                                <p:cTn id="32" presetID="10" presetClass="entr" presetSubtype="0" fill="hold" nodeType="withEffect">
                                  <p:stCondLst>
                                    <p:cond delay="2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800"/>
                                        <p:tgtEl>
                                          <p:spTgt spid="15"/>
                                        </p:tgtEl>
                                      </p:cBhvr>
                                    </p:animEffect>
                                  </p:childTnLst>
                                </p:cTn>
                              </p:par>
                              <p:par>
                                <p:cTn id="35" presetID="35" presetClass="entr" presetSubtype="0" fill="hold" nodeType="withEffect">
                                  <p:stCondLst>
                                    <p:cond delay="100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2000"/>
                                        <p:tgtEl>
                                          <p:spTgt spid="21"/>
                                        </p:tgtEl>
                                      </p:cBhvr>
                                    </p:animEffect>
                                    <p:anim calcmode="lin" valueType="num">
                                      <p:cBhvr>
                                        <p:cTn id="38" dur="2000" fill="hold"/>
                                        <p:tgtEl>
                                          <p:spTgt spid="21"/>
                                        </p:tgtEl>
                                        <p:attrNameLst>
                                          <p:attrName>style.rotation</p:attrName>
                                        </p:attrNameLst>
                                      </p:cBhvr>
                                      <p:tavLst>
                                        <p:tav tm="0">
                                          <p:val>
                                            <p:fltVal val="720"/>
                                          </p:val>
                                        </p:tav>
                                        <p:tav tm="100000">
                                          <p:val>
                                            <p:fltVal val="0"/>
                                          </p:val>
                                        </p:tav>
                                      </p:tavLst>
                                    </p:anim>
                                    <p:anim calcmode="lin" valueType="num">
                                      <p:cBhvr>
                                        <p:cTn id="39" dur="2000" fill="hold"/>
                                        <p:tgtEl>
                                          <p:spTgt spid="21"/>
                                        </p:tgtEl>
                                        <p:attrNameLst>
                                          <p:attrName>ppt_h</p:attrName>
                                        </p:attrNameLst>
                                      </p:cBhvr>
                                      <p:tavLst>
                                        <p:tav tm="0">
                                          <p:val>
                                            <p:fltVal val="0"/>
                                          </p:val>
                                        </p:tav>
                                        <p:tav tm="100000">
                                          <p:val>
                                            <p:strVal val="#ppt_h"/>
                                          </p:val>
                                        </p:tav>
                                      </p:tavLst>
                                    </p:anim>
                                    <p:anim calcmode="lin" valueType="num">
                                      <p:cBhvr>
                                        <p:cTn id="40" dur="2000" fill="hold"/>
                                        <p:tgtEl>
                                          <p:spTgt spid="21"/>
                                        </p:tgtEl>
                                        <p:attrNameLst>
                                          <p:attrName>ppt_w</p:attrName>
                                        </p:attrNameLst>
                                      </p:cBhvr>
                                      <p:tavLst>
                                        <p:tav tm="0">
                                          <p:val>
                                            <p:fltVal val="0"/>
                                          </p:val>
                                        </p:tav>
                                        <p:tav tm="100000">
                                          <p:val>
                                            <p:strVal val="#ppt_w"/>
                                          </p:val>
                                        </p:tav>
                                      </p:tavLst>
                                    </p:anim>
                                  </p:childTnLst>
                                </p:cTn>
                              </p:par>
                              <p:par>
                                <p:cTn id="41" presetID="22" presetClass="entr" presetSubtype="1" fill="hold" grpId="0" nodeType="withEffect">
                                  <p:stCondLst>
                                    <p:cond delay="2450"/>
                                  </p:stCondLst>
                                  <p:childTnLst>
                                    <p:set>
                                      <p:cBhvr>
                                        <p:cTn id="42" dur="1" fill="hold">
                                          <p:stCondLst>
                                            <p:cond delay="0"/>
                                          </p:stCondLst>
                                        </p:cTn>
                                        <p:tgtEl>
                                          <p:spTgt spid="10"/>
                                        </p:tgtEl>
                                        <p:attrNameLst>
                                          <p:attrName>style.visibility</p:attrName>
                                        </p:attrNameLst>
                                      </p:cBhvr>
                                      <p:to>
                                        <p:strVal val="visible"/>
                                      </p:to>
                                    </p:set>
                                    <p:animEffect transition="in" filter="wipe(up)">
                                      <p:cBhvr>
                                        <p:cTn id="43" dur="500"/>
                                        <p:tgtEl>
                                          <p:spTgt spid="10"/>
                                        </p:tgtEl>
                                      </p:cBhvr>
                                    </p:animEffect>
                                  </p:childTnLst>
                                </p:cTn>
                              </p:par>
                              <p:par>
                                <p:cTn id="44" presetID="10" presetClass="entr" presetSubtype="0" fill="hold" grpId="0" nodeType="withEffect">
                                  <p:stCondLst>
                                    <p:cond delay="285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par>
                                <p:cTn id="47" presetID="19" presetClass="entr" presetSubtype="10" fill="hold" grpId="1" nodeType="withEffect">
                                  <p:stCondLst>
                                    <p:cond delay="285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fmla="#ppt_w*sin(2.5*pi*$)">
                                          <p:val>
                                            <p:fltVal val="0"/>
                                          </p:val>
                                        </p:tav>
                                        <p:tav tm="100000">
                                          <p:val>
                                            <p:fltVal val="1"/>
                                          </p:val>
                                        </p:tav>
                                      </p:tavLst>
                                    </p:anim>
                                    <p:anim calcmode="lin" valueType="num">
                                      <p:cBhvr>
                                        <p:cTn id="50" dur="500" fill="hold"/>
                                        <p:tgtEl>
                                          <p:spTgt spid="11"/>
                                        </p:tgtEl>
                                        <p:attrNameLst>
                                          <p:attrName>ppt_h</p:attrName>
                                        </p:attrNameLst>
                                      </p:cBhvr>
                                      <p:tavLst>
                                        <p:tav tm="0">
                                          <p:val>
                                            <p:strVal val="#ppt_h"/>
                                          </p:val>
                                        </p:tav>
                                        <p:tav tm="100000">
                                          <p:val>
                                            <p:strVal val="#ppt_h"/>
                                          </p:val>
                                        </p:tav>
                                      </p:tavLst>
                                    </p:anim>
                                  </p:childTnLst>
                                </p:cTn>
                              </p:par>
                              <p:par>
                                <p:cTn id="51" presetID="31" presetClass="entr" presetSubtype="0" fill="hold" nodeType="withEffect">
                                  <p:stCondLst>
                                    <p:cond delay="2350"/>
                                  </p:stCondLst>
                                  <p:childTnLst>
                                    <p:set>
                                      <p:cBhvr>
                                        <p:cTn id="52" dur="1" fill="hold">
                                          <p:stCondLst>
                                            <p:cond delay="0"/>
                                          </p:stCondLst>
                                        </p:cTn>
                                        <p:tgtEl>
                                          <p:spTgt spid="18"/>
                                        </p:tgtEl>
                                        <p:attrNameLst>
                                          <p:attrName>style.visibility</p:attrName>
                                        </p:attrNameLst>
                                      </p:cBhvr>
                                      <p:to>
                                        <p:strVal val="visible"/>
                                      </p:to>
                                    </p:set>
                                    <p:anim calcmode="lin" valueType="num">
                                      <p:cBhvr>
                                        <p:cTn id="53" dur="1000" fill="hold"/>
                                        <p:tgtEl>
                                          <p:spTgt spid="18"/>
                                        </p:tgtEl>
                                        <p:attrNameLst>
                                          <p:attrName>ppt_w</p:attrName>
                                        </p:attrNameLst>
                                      </p:cBhvr>
                                      <p:tavLst>
                                        <p:tav tm="0">
                                          <p:val>
                                            <p:fltVal val="0"/>
                                          </p:val>
                                        </p:tav>
                                        <p:tav tm="100000">
                                          <p:val>
                                            <p:strVal val="#ppt_w"/>
                                          </p:val>
                                        </p:tav>
                                      </p:tavLst>
                                    </p:anim>
                                    <p:anim calcmode="lin" valueType="num">
                                      <p:cBhvr>
                                        <p:cTn id="54" dur="1000" fill="hold"/>
                                        <p:tgtEl>
                                          <p:spTgt spid="18"/>
                                        </p:tgtEl>
                                        <p:attrNameLst>
                                          <p:attrName>ppt_h</p:attrName>
                                        </p:attrNameLst>
                                      </p:cBhvr>
                                      <p:tavLst>
                                        <p:tav tm="0">
                                          <p:val>
                                            <p:fltVal val="0"/>
                                          </p:val>
                                        </p:tav>
                                        <p:tav tm="100000">
                                          <p:val>
                                            <p:strVal val="#ppt_h"/>
                                          </p:val>
                                        </p:tav>
                                      </p:tavLst>
                                    </p:anim>
                                    <p:anim calcmode="lin" valueType="num">
                                      <p:cBhvr>
                                        <p:cTn id="55" dur="1000" fill="hold"/>
                                        <p:tgtEl>
                                          <p:spTgt spid="18"/>
                                        </p:tgtEl>
                                        <p:attrNameLst>
                                          <p:attrName>style.rotation</p:attrName>
                                        </p:attrNameLst>
                                      </p:cBhvr>
                                      <p:tavLst>
                                        <p:tav tm="0">
                                          <p:val>
                                            <p:fltVal val="90"/>
                                          </p:val>
                                        </p:tav>
                                        <p:tav tm="100000">
                                          <p:val>
                                            <p:fltVal val="0"/>
                                          </p:val>
                                        </p:tav>
                                      </p:tavLst>
                                    </p:anim>
                                    <p:animEffect transition="in" filter="fade">
                                      <p:cBhvr>
                                        <p:cTn id="56" dur="1000"/>
                                        <p:tgtEl>
                                          <p:spTgt spid="18"/>
                                        </p:tgtEl>
                                      </p:cBhvr>
                                    </p:animEffect>
                                  </p:childTnLst>
                                </p:cTn>
                              </p:par>
                              <p:par>
                                <p:cTn id="57" presetID="31" presetClass="entr" presetSubtype="0" fill="hold" nodeType="withEffect">
                                  <p:stCondLst>
                                    <p:cond delay="2350"/>
                                  </p:stCondLst>
                                  <p:childTnLst>
                                    <p:set>
                                      <p:cBhvr>
                                        <p:cTn id="58" dur="1" fill="hold">
                                          <p:stCondLst>
                                            <p:cond delay="0"/>
                                          </p:stCondLst>
                                        </p:cTn>
                                        <p:tgtEl>
                                          <p:spTgt spid="12"/>
                                        </p:tgtEl>
                                        <p:attrNameLst>
                                          <p:attrName>style.visibility</p:attrName>
                                        </p:attrNameLst>
                                      </p:cBhvr>
                                      <p:to>
                                        <p:strVal val="visible"/>
                                      </p:to>
                                    </p:set>
                                    <p:anim calcmode="lin" valueType="num">
                                      <p:cBhvr>
                                        <p:cTn id="59" dur="1000" fill="hold"/>
                                        <p:tgtEl>
                                          <p:spTgt spid="12"/>
                                        </p:tgtEl>
                                        <p:attrNameLst>
                                          <p:attrName>ppt_w</p:attrName>
                                        </p:attrNameLst>
                                      </p:cBhvr>
                                      <p:tavLst>
                                        <p:tav tm="0">
                                          <p:val>
                                            <p:fltVal val="0"/>
                                          </p:val>
                                        </p:tav>
                                        <p:tav tm="100000">
                                          <p:val>
                                            <p:strVal val="#ppt_w"/>
                                          </p:val>
                                        </p:tav>
                                      </p:tavLst>
                                    </p:anim>
                                    <p:anim calcmode="lin" valueType="num">
                                      <p:cBhvr>
                                        <p:cTn id="60" dur="1000" fill="hold"/>
                                        <p:tgtEl>
                                          <p:spTgt spid="12"/>
                                        </p:tgtEl>
                                        <p:attrNameLst>
                                          <p:attrName>ppt_h</p:attrName>
                                        </p:attrNameLst>
                                      </p:cBhvr>
                                      <p:tavLst>
                                        <p:tav tm="0">
                                          <p:val>
                                            <p:fltVal val="0"/>
                                          </p:val>
                                        </p:tav>
                                        <p:tav tm="100000">
                                          <p:val>
                                            <p:strVal val="#ppt_h"/>
                                          </p:val>
                                        </p:tav>
                                      </p:tavLst>
                                    </p:anim>
                                    <p:anim calcmode="lin" valueType="num">
                                      <p:cBhvr>
                                        <p:cTn id="61" dur="1000" fill="hold"/>
                                        <p:tgtEl>
                                          <p:spTgt spid="12"/>
                                        </p:tgtEl>
                                        <p:attrNameLst>
                                          <p:attrName>style.rotation</p:attrName>
                                        </p:attrNameLst>
                                      </p:cBhvr>
                                      <p:tavLst>
                                        <p:tav tm="0">
                                          <p:val>
                                            <p:fltVal val="90"/>
                                          </p:val>
                                        </p:tav>
                                        <p:tav tm="100000">
                                          <p:val>
                                            <p:fltVal val="0"/>
                                          </p:val>
                                        </p:tav>
                                      </p:tavLst>
                                    </p:anim>
                                    <p:animEffect transition="in" filter="fade">
                                      <p:cBhvr>
                                        <p:cTn id="62" dur="1000"/>
                                        <p:tgtEl>
                                          <p:spTgt spid="12"/>
                                        </p:tgtEl>
                                      </p:cBhvr>
                                    </p:animEffect>
                                  </p:childTnLst>
                                </p:cTn>
                              </p:par>
                              <p:par>
                                <p:cTn id="63" presetID="35" presetClass="path" presetSubtype="0" accel="46667" decel="53333" autoRev="1" fill="hold" nodeType="withEffect">
                                  <p:stCondLst>
                                    <p:cond delay="2600"/>
                                  </p:stCondLst>
                                  <p:childTnLst>
                                    <p:animMotion origin="layout" path="M 2.94087E-6 4.07407E-6 L -0.13051 4.07407E-6 " pathEditMode="relative" rAng="0" ptsTypes="AA">
                                      <p:cBhvr>
                                        <p:cTn id="64" dur="150" fill="hold"/>
                                        <p:tgtEl>
                                          <p:spTgt spid="46"/>
                                        </p:tgtEl>
                                        <p:attrNameLst>
                                          <p:attrName>ppt_x</p:attrName>
                                          <p:attrName>ppt_y</p:attrName>
                                        </p:attrNameLst>
                                      </p:cBhvr>
                                      <p:rCtr x="-6525" y="0"/>
                                    </p:animMotion>
                                  </p:childTnLst>
                                </p:cTn>
                              </p:par>
                              <p:par>
                                <p:cTn id="65" presetID="10" presetClass="entr" presetSubtype="0" fill="hold" nodeType="withEffect">
                                  <p:stCondLst>
                                    <p:cond delay="450"/>
                                  </p:stCondLst>
                                  <p:childTnLst>
                                    <p:set>
                                      <p:cBhvr>
                                        <p:cTn id="66" dur="1" fill="hold">
                                          <p:stCondLst>
                                            <p:cond delay="0"/>
                                          </p:stCondLst>
                                        </p:cTn>
                                        <p:tgtEl>
                                          <p:spTgt spid="60"/>
                                        </p:tgtEl>
                                        <p:attrNameLst>
                                          <p:attrName>style.visibility</p:attrName>
                                        </p:attrNameLst>
                                      </p:cBhvr>
                                      <p:to>
                                        <p:strVal val="visible"/>
                                      </p:to>
                                    </p:set>
                                    <p:animEffect transition="in" filter="fade">
                                      <p:cBhvr>
                                        <p:cTn id="67" dur="500"/>
                                        <p:tgtEl>
                                          <p:spTgt spid="60"/>
                                        </p:tgtEl>
                                      </p:cBhvr>
                                    </p:animEffect>
                                  </p:childTnLst>
                                </p:cTn>
                              </p:par>
                              <p:par>
                                <p:cTn id="68" presetID="42" presetClass="path" presetSubtype="0" accel="5000" decel="28000" fill="hold" nodeType="withEffect">
                                  <p:stCondLst>
                                    <p:cond delay="450"/>
                                  </p:stCondLst>
                                  <p:childTnLst>
                                    <p:animMotion origin="layout" path="M -1.04167E-6 -9.24855E-7 L -0.17031 0.55445 " pathEditMode="relative" rAng="0" ptsTypes="AA">
                                      <p:cBhvr>
                                        <p:cTn id="69" dur="1000" spd="-100000" fill="hold"/>
                                        <p:tgtEl>
                                          <p:spTgt spid="60"/>
                                        </p:tgtEl>
                                        <p:attrNameLst>
                                          <p:attrName>ppt_x</p:attrName>
                                          <p:attrName>ppt_y</p:attrName>
                                        </p:attrNameLst>
                                      </p:cBhvr>
                                      <p:rCtr x="-8516" y="27723"/>
                                    </p:animMotion>
                                  </p:childTnLst>
                                </p:cTn>
                              </p:par>
                              <p:par>
                                <p:cTn id="70" presetID="6" presetClass="emph" presetSubtype="0" accel="50000" fill="hold" nodeType="withEffect">
                                  <p:stCondLst>
                                    <p:cond delay="450"/>
                                  </p:stCondLst>
                                  <p:childTnLst>
                                    <p:animScale>
                                      <p:cBhvr>
                                        <p:cTn id="71" dur="1000" fill="hold"/>
                                        <p:tgtEl>
                                          <p:spTgt spid="60"/>
                                        </p:tgtEl>
                                      </p:cBhvr>
                                      <p:by x="85000" y="85000"/>
                                    </p:animScale>
                                  </p:childTnLst>
                                </p:cTn>
                              </p:par>
                              <p:par>
                                <p:cTn id="72" presetID="22" presetClass="entr" presetSubtype="4" fill="hold" nodeType="withEffect">
                                  <p:stCondLst>
                                    <p:cond delay="450"/>
                                  </p:stCondLst>
                                  <p:childTnLst>
                                    <p:set>
                                      <p:cBhvr>
                                        <p:cTn id="73" dur="1" fill="hold">
                                          <p:stCondLst>
                                            <p:cond delay="0"/>
                                          </p:stCondLst>
                                        </p:cTn>
                                        <p:tgtEl>
                                          <p:spTgt spid="65"/>
                                        </p:tgtEl>
                                        <p:attrNameLst>
                                          <p:attrName>style.visibility</p:attrName>
                                        </p:attrNameLst>
                                      </p:cBhvr>
                                      <p:to>
                                        <p:strVal val="visible"/>
                                      </p:to>
                                    </p:set>
                                    <p:animEffect transition="in" filter="wipe(down)">
                                      <p:cBhvr>
                                        <p:cTn id="74" dur="1000"/>
                                        <p:tgtEl>
                                          <p:spTgt spid="65"/>
                                        </p:tgtEl>
                                      </p:cBhvr>
                                    </p:animEffect>
                                  </p:childTnLst>
                                </p:cTn>
                              </p:par>
                              <p:par>
                                <p:cTn id="75" presetID="22" presetClass="entr" presetSubtype="8" fill="hold" nodeType="with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wipe(left)">
                                      <p:cBhvr>
                                        <p:cTn id="7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cxnSp>
        <p:nvCxnSpPr>
          <p:cNvPr id="5" name="Straight Connector 4"/>
          <p:cNvCxnSpPr/>
          <p:nvPr userDrawn="1"/>
        </p:nvCxnSpPr>
        <p:spPr>
          <a:xfrm>
            <a:off x="370364" y="481013"/>
            <a:ext cx="11451270"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31064" y="1933395"/>
            <a:ext cx="11432977" cy="1398844"/>
          </a:xfrm>
        </p:spPr>
        <p:txBody>
          <a:bodyPr/>
          <a:lstStyle>
            <a:lvl1pPr>
              <a:defRPr>
                <a:latin typeface="Qualcomm Office Regular" pitchFamily="34" charset="0"/>
              </a:defRPr>
            </a:lvl1pPr>
            <a:lvl2pPr>
              <a:defRPr>
                <a:latin typeface="Qualcomm Office Regular" pitchFamily="34" charset="0"/>
              </a:defRPr>
            </a:lvl2pPr>
            <a:lvl3pPr>
              <a:defRPr>
                <a:latin typeface="Qualcomm Office Regular" pitchFamily="34" charset="0"/>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itle Placeholder 1"/>
          <p:cNvSpPr>
            <a:spLocks noGrp="1"/>
          </p:cNvSpPr>
          <p:nvPr>
            <p:ph type="title"/>
          </p:nvPr>
        </p:nvSpPr>
        <p:spPr>
          <a:xfrm>
            <a:off x="283538" y="695067"/>
            <a:ext cx="11432977" cy="590931"/>
          </a:xfrm>
          <a:prstGeom prst="rect">
            <a:avLst/>
          </a:prstGeom>
        </p:spPr>
        <p:txBody>
          <a:bodyPr rtlCol="0"/>
          <a:lstStyle>
            <a:lvl1pPr>
              <a:defRPr>
                <a:latin typeface="Qualcomm Office Regular" pitchFamily="34" charset="0"/>
              </a:defRPr>
            </a:lvl1pPr>
          </a:lstStyle>
          <a:p>
            <a:r>
              <a:rPr lang="en-US" dirty="0" smtClean="0"/>
              <a:t>Click to edit Master title style</a:t>
            </a:r>
            <a:endParaRPr lang="en-US" dirty="0"/>
          </a:p>
        </p:txBody>
      </p:sp>
      <p:sp>
        <p:nvSpPr>
          <p:cNvPr id="8" name="Text Placeholder 2"/>
          <p:cNvSpPr>
            <a:spLocks noGrp="1"/>
          </p:cNvSpPr>
          <p:nvPr>
            <p:ph type="body" idx="13"/>
          </p:nvPr>
        </p:nvSpPr>
        <p:spPr>
          <a:xfrm>
            <a:off x="283538" y="1426465"/>
            <a:ext cx="11432977" cy="350865"/>
          </a:xfrm>
        </p:spPr>
        <p:txBody>
          <a:bodyPr tIns="0" bIns="0"/>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986466914"/>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cxnSp>
        <p:nvCxnSpPr>
          <p:cNvPr id="5" name="Straight Connector 4"/>
          <p:cNvCxnSpPr/>
          <p:nvPr userDrawn="1"/>
        </p:nvCxnSpPr>
        <p:spPr>
          <a:xfrm>
            <a:off x="370364" y="481013"/>
            <a:ext cx="11451270"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31064" y="1933395"/>
            <a:ext cx="11432977" cy="1398844"/>
          </a:xfrm>
        </p:spPr>
        <p:txBody>
          <a:bodyPr/>
          <a:lstStyle>
            <a:lvl1pPr>
              <a:defRPr>
                <a:latin typeface="Qualcomm Office Regular" pitchFamily="34" charset="0"/>
              </a:defRPr>
            </a:lvl1pPr>
            <a:lvl2pPr>
              <a:defRPr>
                <a:latin typeface="Qualcomm Office Regular" pitchFamily="34" charset="0"/>
              </a:defRPr>
            </a:lvl2pPr>
            <a:lvl3pPr>
              <a:defRPr>
                <a:latin typeface="Qualcomm Office Regular" pitchFamily="34" charset="0"/>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itle Placeholder 1"/>
          <p:cNvSpPr>
            <a:spLocks noGrp="1"/>
          </p:cNvSpPr>
          <p:nvPr>
            <p:ph type="title"/>
          </p:nvPr>
        </p:nvSpPr>
        <p:spPr>
          <a:xfrm>
            <a:off x="283538" y="695067"/>
            <a:ext cx="11432977" cy="590931"/>
          </a:xfrm>
          <a:prstGeom prst="rect">
            <a:avLst/>
          </a:prstGeom>
        </p:spPr>
        <p:txBody>
          <a:bodyPr rtlCol="0"/>
          <a:lstStyle>
            <a:lvl1pPr>
              <a:defRPr>
                <a:latin typeface="Qualcomm Office Regular" pitchFamily="34" charset="0"/>
              </a:defRPr>
            </a:lvl1pPr>
          </a:lstStyle>
          <a:p>
            <a:r>
              <a:rPr lang="en-US" dirty="0" smtClean="0"/>
              <a:t>Click to edit Master title style</a:t>
            </a:r>
            <a:endParaRPr lang="en-US" dirty="0"/>
          </a:p>
        </p:txBody>
      </p:sp>
      <p:sp>
        <p:nvSpPr>
          <p:cNvPr id="8" name="Text Placeholder 2"/>
          <p:cNvSpPr>
            <a:spLocks noGrp="1"/>
          </p:cNvSpPr>
          <p:nvPr>
            <p:ph type="body" idx="13"/>
          </p:nvPr>
        </p:nvSpPr>
        <p:spPr>
          <a:xfrm>
            <a:off x="283538" y="1426465"/>
            <a:ext cx="11432977" cy="350865"/>
          </a:xfrm>
        </p:spPr>
        <p:txBody>
          <a:bodyPr tIns="0" bIns="0"/>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222255124"/>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with no content">
    <p:spTree>
      <p:nvGrpSpPr>
        <p:cNvPr id="1" name=""/>
        <p:cNvGrpSpPr/>
        <p:nvPr/>
      </p:nvGrpSpPr>
      <p:grpSpPr>
        <a:xfrm>
          <a:off x="0" y="0"/>
          <a:ext cx="0" cy="0"/>
          <a:chOff x="0" y="0"/>
          <a:chExt cx="0" cy="0"/>
        </a:xfrm>
      </p:grpSpPr>
      <p:cxnSp>
        <p:nvCxnSpPr>
          <p:cNvPr id="4" name="Straight Connector 3"/>
          <p:cNvCxnSpPr/>
          <p:nvPr userDrawn="1"/>
        </p:nvCxnSpPr>
        <p:spPr>
          <a:xfrm>
            <a:off x="370364" y="457200"/>
            <a:ext cx="11451270"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538" y="695067"/>
            <a:ext cx="11432977" cy="590931"/>
          </a:xfrm>
          <a:prstGeom prst="rect">
            <a:avLst/>
          </a:prstGeom>
        </p:spPr>
        <p:txBody>
          <a:bodyPr rtlCol="0"/>
          <a:lstStyle>
            <a:lvl1pPr>
              <a:defRPr>
                <a:latin typeface="Qualcomm Office Regular" pitchFamily="34" charset="0"/>
              </a:defRPr>
            </a:lvl1pPr>
          </a:lstStyle>
          <a:p>
            <a:r>
              <a:rPr lang="en-US" dirty="0" smtClean="0"/>
              <a:t>Click to edit Master title style</a:t>
            </a:r>
            <a:endParaRPr lang="en-US" dirty="0"/>
          </a:p>
        </p:txBody>
      </p:sp>
      <p:sp>
        <p:nvSpPr>
          <p:cNvPr id="9" name="Text Placeholder 2"/>
          <p:cNvSpPr>
            <a:spLocks noGrp="1"/>
          </p:cNvSpPr>
          <p:nvPr>
            <p:ph type="body" idx="13"/>
          </p:nvPr>
        </p:nvSpPr>
        <p:spPr>
          <a:xfrm>
            <a:off x="283538" y="1426465"/>
            <a:ext cx="11432977" cy="350865"/>
          </a:xfrm>
        </p:spPr>
        <p:txBody>
          <a:bodyPr tIns="0" bIns="0"/>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702451072"/>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587015" y="158450"/>
            <a:ext cx="10645428" cy="767581"/>
          </a:xfrm>
          <a:prstGeom prst="rect">
            <a:avLst/>
          </a:prstGeom>
        </p:spPr>
        <p:txBody>
          <a:bodyPr vert="horz" lIns="91440" tIns="45720" rIns="91440" bIns="45720" rtlCol="0" anchor="ctr">
            <a:normAutofit/>
          </a:bodyPr>
          <a:lstStyle/>
          <a:p>
            <a:pPr lvl="0"/>
            <a:r>
              <a:rPr lang="en-US" dirty="0" smtClean="0"/>
              <a:t>Click to edit Master title style</a:t>
            </a:r>
            <a:endParaRPr lang="en-US" dirty="0"/>
          </a:p>
        </p:txBody>
      </p:sp>
      <p:sp>
        <p:nvSpPr>
          <p:cNvPr id="8" name="Slide Number Placeholder 5"/>
          <p:cNvSpPr>
            <a:spLocks noGrp="1"/>
          </p:cNvSpPr>
          <p:nvPr>
            <p:ph type="sldNum" sz="quarter" idx="4"/>
          </p:nvPr>
        </p:nvSpPr>
        <p:spPr>
          <a:xfrm>
            <a:off x="163292" y="6509933"/>
            <a:ext cx="709082" cy="331932"/>
          </a:xfrm>
          <a:prstGeom prst="rect">
            <a:avLst/>
          </a:prstGeom>
        </p:spPr>
        <p:txBody>
          <a:bodyPr vert="horz" lIns="91440" tIns="45720" rIns="91440" bIns="45720" rtlCol="0" anchor="ctr"/>
          <a:lstStyle>
            <a:lvl1pPr algn="l">
              <a:defRPr sz="1200">
                <a:solidFill>
                  <a:srgbClr val="254061"/>
                </a:solidFill>
                <a:latin typeface="Arial"/>
                <a:cs typeface="Arial"/>
              </a:defRPr>
            </a:lvl1pPr>
          </a:lstStyle>
          <a:p>
            <a:fld id="{D4EABEBA-CB0E-0E48-9AC1-74C7372C6EC6}" type="slidenum">
              <a:rPr lang="en-US" smtClean="0"/>
              <a:pPr/>
              <a:t>‹#›</a:t>
            </a:fld>
            <a:endParaRPr lang="en-US" dirty="0"/>
          </a:p>
        </p:txBody>
      </p:sp>
      <p:sp>
        <p:nvSpPr>
          <p:cNvPr id="3" name="Content Placeholder 2"/>
          <p:cNvSpPr>
            <a:spLocks noGrp="1"/>
          </p:cNvSpPr>
          <p:nvPr>
            <p:ph sz="quarter" idx="10"/>
          </p:nvPr>
        </p:nvSpPr>
        <p:spPr>
          <a:xfrm>
            <a:off x="713318" y="1243013"/>
            <a:ext cx="10629900" cy="1363450"/>
          </a:xfrm>
          <a:prstGeom prst="rect">
            <a:avLst/>
          </a:prstGeom>
        </p:spPr>
        <p:txBody>
          <a:bodyPr/>
          <a:lstStyle>
            <a:lvl4pPr>
              <a:defRPr sz="1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28466504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9_title slide with no content">
    <p:spTree>
      <p:nvGrpSpPr>
        <p:cNvPr id="1" name=""/>
        <p:cNvGrpSpPr/>
        <p:nvPr/>
      </p:nvGrpSpPr>
      <p:grpSpPr>
        <a:xfrm>
          <a:off x="0" y="0"/>
          <a:ext cx="0" cy="0"/>
          <a:chOff x="0" y="0"/>
          <a:chExt cx="0" cy="0"/>
        </a:xfrm>
      </p:grpSpPr>
      <p:cxnSp>
        <p:nvCxnSpPr>
          <p:cNvPr id="13" name="Straight Connector 12"/>
          <p:cNvCxnSpPr/>
          <p:nvPr/>
        </p:nvCxnSpPr>
        <p:spPr>
          <a:xfrm>
            <a:off x="370364" y="504825"/>
            <a:ext cx="11451270"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538" y="690451"/>
            <a:ext cx="11432977" cy="600164"/>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smtClean="0"/>
              <a:t>Click to edit Master title style</a:t>
            </a:r>
            <a:endParaRPr lang="en-US" dirty="0"/>
          </a:p>
        </p:txBody>
      </p:sp>
      <p:sp>
        <p:nvSpPr>
          <p:cNvPr id="9" name="Text Placeholder 2"/>
          <p:cNvSpPr>
            <a:spLocks noGrp="1"/>
          </p:cNvSpPr>
          <p:nvPr>
            <p:ph type="body" idx="13"/>
          </p:nvPr>
        </p:nvSpPr>
        <p:spPr>
          <a:xfrm>
            <a:off x="283538" y="1426465"/>
            <a:ext cx="11432977" cy="350865"/>
          </a:xfrm>
        </p:spPr>
        <p:txBody>
          <a:bodyPr tIns="0" bIns="0" anchor="t"/>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Box 4"/>
          <p:cNvSpPr txBox="1"/>
          <p:nvPr userDrawn="1"/>
        </p:nvSpPr>
        <p:spPr>
          <a:xfrm>
            <a:off x="0" y="6664786"/>
            <a:ext cx="2221264" cy="175433"/>
          </a:xfrm>
          <a:prstGeom prst="rect">
            <a:avLst/>
          </a:prstGeom>
          <a:noFill/>
        </p:spPr>
        <p:txBody>
          <a:bodyPr wrap="square" rtlCol="0">
            <a:spAutoFit/>
          </a:bodyPr>
          <a:lstStyle/>
          <a:p>
            <a:pPr>
              <a:lnSpc>
                <a:spcPct val="90000"/>
              </a:lnSpc>
              <a:spcAft>
                <a:spcPts val="300"/>
              </a:spcAft>
            </a:pPr>
            <a:r>
              <a:rPr lang="en-US" sz="600" dirty="0" smtClean="0">
                <a:solidFill>
                  <a:schemeClr val="bg1">
                    <a:lumMod val="50000"/>
                  </a:schemeClr>
                </a:solidFill>
                <a:latin typeface="Calibre Semibold" pitchFamily="34" charset="0"/>
              </a:rPr>
              <a:t>Qualcomm Confidential</a:t>
            </a:r>
            <a:r>
              <a:rPr lang="en-US" sz="600" baseline="0" dirty="0" smtClean="0">
                <a:solidFill>
                  <a:schemeClr val="bg1">
                    <a:lumMod val="50000"/>
                  </a:schemeClr>
                </a:solidFill>
                <a:latin typeface="Calibre Semibold" pitchFamily="34" charset="0"/>
              </a:rPr>
              <a:t> and Proprietary Information</a:t>
            </a:r>
            <a:endParaRPr lang="en-US" sz="600" dirty="0" smtClean="0">
              <a:solidFill>
                <a:schemeClr val="bg1">
                  <a:lumMod val="50000"/>
                </a:schemeClr>
              </a:solidFill>
              <a:latin typeface="Calibre Semibold" pitchFamily="34" charset="0"/>
            </a:endParaRPr>
          </a:p>
        </p:txBody>
      </p:sp>
    </p:spTree>
    <p:extLst>
      <p:ext uri="{BB962C8B-B14F-4D97-AF65-F5344CB8AC3E}">
        <p14:creationId xmlns:p14="http://schemas.microsoft.com/office/powerpoint/2010/main" val="73900307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0_title slide with no content">
    <p:spTree>
      <p:nvGrpSpPr>
        <p:cNvPr id="1" name=""/>
        <p:cNvGrpSpPr/>
        <p:nvPr/>
      </p:nvGrpSpPr>
      <p:grpSpPr>
        <a:xfrm>
          <a:off x="0" y="0"/>
          <a:ext cx="0" cy="0"/>
          <a:chOff x="0" y="0"/>
          <a:chExt cx="0" cy="0"/>
        </a:xfrm>
      </p:grpSpPr>
      <p:cxnSp>
        <p:nvCxnSpPr>
          <p:cNvPr id="13" name="Straight Connector 12"/>
          <p:cNvCxnSpPr/>
          <p:nvPr/>
        </p:nvCxnSpPr>
        <p:spPr>
          <a:xfrm>
            <a:off x="370364" y="504825"/>
            <a:ext cx="11451270"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538" y="690451"/>
            <a:ext cx="11432977" cy="600164"/>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smtClean="0"/>
              <a:t>Click to edit Master title style</a:t>
            </a:r>
            <a:endParaRPr lang="en-US" dirty="0"/>
          </a:p>
        </p:txBody>
      </p:sp>
      <p:sp>
        <p:nvSpPr>
          <p:cNvPr id="9" name="Text Placeholder 2"/>
          <p:cNvSpPr>
            <a:spLocks noGrp="1"/>
          </p:cNvSpPr>
          <p:nvPr>
            <p:ph type="body" idx="13"/>
          </p:nvPr>
        </p:nvSpPr>
        <p:spPr>
          <a:xfrm>
            <a:off x="283538" y="1426465"/>
            <a:ext cx="11432977" cy="350865"/>
          </a:xfrm>
        </p:spPr>
        <p:txBody>
          <a:bodyPr tIns="0" bIns="0" anchor="t"/>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Box 4"/>
          <p:cNvSpPr txBox="1"/>
          <p:nvPr userDrawn="1"/>
        </p:nvSpPr>
        <p:spPr>
          <a:xfrm>
            <a:off x="0" y="6664786"/>
            <a:ext cx="2221264" cy="175433"/>
          </a:xfrm>
          <a:prstGeom prst="rect">
            <a:avLst/>
          </a:prstGeom>
          <a:noFill/>
        </p:spPr>
        <p:txBody>
          <a:bodyPr wrap="square" rtlCol="0">
            <a:spAutoFit/>
          </a:bodyPr>
          <a:lstStyle/>
          <a:p>
            <a:pPr>
              <a:lnSpc>
                <a:spcPct val="90000"/>
              </a:lnSpc>
              <a:spcAft>
                <a:spcPts val="300"/>
              </a:spcAft>
            </a:pPr>
            <a:r>
              <a:rPr lang="en-US" sz="600" dirty="0" smtClean="0">
                <a:solidFill>
                  <a:schemeClr val="bg1">
                    <a:lumMod val="50000"/>
                  </a:schemeClr>
                </a:solidFill>
                <a:latin typeface="Calibre Semibold" pitchFamily="34" charset="0"/>
              </a:rPr>
              <a:t>Qualcomm Confidential</a:t>
            </a:r>
            <a:r>
              <a:rPr lang="en-US" sz="600" baseline="0" dirty="0" smtClean="0">
                <a:solidFill>
                  <a:schemeClr val="bg1">
                    <a:lumMod val="50000"/>
                  </a:schemeClr>
                </a:solidFill>
                <a:latin typeface="Calibre Semibold" pitchFamily="34" charset="0"/>
              </a:rPr>
              <a:t> and Proprietary Information</a:t>
            </a:r>
            <a:endParaRPr lang="en-US" sz="600" dirty="0" smtClean="0">
              <a:solidFill>
                <a:schemeClr val="bg1">
                  <a:lumMod val="50000"/>
                </a:schemeClr>
              </a:solidFill>
              <a:latin typeface="Calibre Semibold" pitchFamily="34" charset="0"/>
            </a:endParaRPr>
          </a:p>
        </p:txBody>
      </p:sp>
    </p:spTree>
    <p:extLst>
      <p:ext uri="{BB962C8B-B14F-4D97-AF65-F5344CB8AC3E}">
        <p14:creationId xmlns:p14="http://schemas.microsoft.com/office/powerpoint/2010/main" val="208549139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cxnSp>
        <p:nvCxnSpPr>
          <p:cNvPr id="3" name="Straight Connector 2"/>
          <p:cNvCxnSpPr/>
          <p:nvPr userDrawn="1"/>
        </p:nvCxnSpPr>
        <p:spPr>
          <a:xfrm>
            <a:off x="382688" y="646113"/>
            <a:ext cx="10820077" cy="0"/>
          </a:xfrm>
          <a:prstGeom prst="line">
            <a:avLst/>
          </a:prstGeom>
          <a:ln w="38100">
            <a:gradFill flip="none" rotWithShape="1">
              <a:gsLst>
                <a:gs pos="0">
                  <a:srgbClr val="143C66"/>
                </a:gs>
                <a:gs pos="100000">
                  <a:srgbClr val="00808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 name="Title Placeholder 1"/>
          <p:cNvSpPr>
            <a:spLocks noGrp="1"/>
          </p:cNvSpPr>
          <p:nvPr>
            <p:ph type="title"/>
          </p:nvPr>
        </p:nvSpPr>
        <p:spPr>
          <a:xfrm>
            <a:off x="587015" y="158450"/>
            <a:ext cx="10645428" cy="767581"/>
          </a:xfrm>
          <a:prstGeom prst="rect">
            <a:avLst/>
          </a:prstGeom>
        </p:spPr>
        <p:txBody>
          <a:bodyPr rtlCol="0">
            <a:normAutofit/>
          </a:bodyPr>
          <a:lstStyle/>
          <a:p>
            <a:pPr lvl="0"/>
            <a:r>
              <a:rPr lang="en-US" dirty="0" smtClean="0"/>
              <a:t>Click to edit Master title style</a:t>
            </a:r>
            <a:endParaRPr lang="en-US" dirty="0"/>
          </a:p>
        </p:txBody>
      </p:sp>
    </p:spTree>
    <p:extLst>
      <p:ext uri="{BB962C8B-B14F-4D97-AF65-F5344CB8AC3E}">
        <p14:creationId xmlns:p14="http://schemas.microsoft.com/office/powerpoint/2010/main" val="87693763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4163" y="690518"/>
            <a:ext cx="11430000" cy="60016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759" y="1600201"/>
            <a:ext cx="541002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20" y="1600201"/>
            <a:ext cx="541002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759" y="6356351"/>
            <a:ext cx="2843954" cy="365125"/>
          </a:xfrm>
          <a:prstGeom prst="rect">
            <a:avLst/>
          </a:prstGeom>
        </p:spPr>
        <p:txBody>
          <a:bodyPr/>
          <a:lstStyle/>
          <a:p>
            <a:endParaRPr lang="en-US"/>
          </a:p>
        </p:txBody>
      </p:sp>
      <p:sp>
        <p:nvSpPr>
          <p:cNvPr id="6" name="Footer Placeholder 5"/>
          <p:cNvSpPr>
            <a:spLocks noGrp="1"/>
          </p:cNvSpPr>
          <p:nvPr>
            <p:ph type="ftr" sz="quarter" idx="11"/>
          </p:nvPr>
        </p:nvSpPr>
        <p:spPr>
          <a:xfrm>
            <a:off x="4165098" y="6356351"/>
            <a:ext cx="3861806"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8288" y="6356351"/>
            <a:ext cx="2843953" cy="365125"/>
          </a:xfrm>
          <a:prstGeom prst="rect">
            <a:avLst/>
          </a:prstGeom>
        </p:spPr>
        <p:txBody>
          <a:bodyPr/>
          <a:lstStyle/>
          <a:p>
            <a:fld id="{CD3CCAE4-A917-4EA9-8397-CA076E34F350}" type="slidenum">
              <a:rPr lang="en-US" smtClean="0"/>
              <a:t>‹#›</a:t>
            </a:fld>
            <a:endParaRPr lang="en-US"/>
          </a:p>
        </p:txBody>
      </p:sp>
    </p:spTree>
    <p:extLst>
      <p:ext uri="{BB962C8B-B14F-4D97-AF65-F5344CB8AC3E}">
        <p14:creationId xmlns:p14="http://schemas.microsoft.com/office/powerpoint/2010/main" val="9607112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64" y="1426464"/>
            <a:ext cx="11432977" cy="5128447"/>
          </a:xfrm>
        </p:spPr>
        <p:txBody>
          <a:bodyPr/>
          <a:lstStyle>
            <a:lvl1pPr>
              <a:defRPr>
                <a:latin typeface="Qualcomm Office Regular" pitchFamily="34" charset="0"/>
              </a:defRPr>
            </a:lvl1pPr>
            <a:lvl2pPr>
              <a:defRPr>
                <a:latin typeface="Qualcomm Office Regular" pitchFamily="34" charset="0"/>
              </a:defRPr>
            </a:lvl2pPr>
            <a:lvl3pPr>
              <a:defRPr>
                <a:latin typeface="Qualcomm Office Regular" pitchFamily="34" charset="0"/>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cxnSp>
        <p:nvCxnSpPr>
          <p:cNvPr id="5" name="Straight Connector 4"/>
          <p:cNvCxnSpPr/>
          <p:nvPr userDrawn="1"/>
        </p:nvCxnSpPr>
        <p:spPr>
          <a:xfrm>
            <a:off x="370364" y="504825"/>
            <a:ext cx="11451270"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538" y="690451"/>
            <a:ext cx="11432977" cy="600164"/>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dirty="0" smtClean="0"/>
              <a:t>Click to edit Master title style</a:t>
            </a:r>
            <a:endParaRPr lang="en-US" dirty="0"/>
          </a:p>
        </p:txBody>
      </p:sp>
      <p:sp>
        <p:nvSpPr>
          <p:cNvPr id="7" name="Subtitle 4"/>
          <p:cNvSpPr txBox="1">
            <a:spLocks/>
          </p:cNvSpPr>
          <p:nvPr userDrawn="1"/>
        </p:nvSpPr>
        <p:spPr bwMode="gray">
          <a:xfrm>
            <a:off x="-58689" y="6694753"/>
            <a:ext cx="6905518" cy="219291"/>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ct val="0"/>
              </a:spcBef>
              <a:buFontTx/>
              <a:buNone/>
              <a:defRPr lang="en-US" sz="2800" kern="1200" dirty="0">
                <a:solidFill>
                  <a:srgbClr val="FFFFFF"/>
                </a:solidFill>
                <a:latin typeface="Qualcomm Office Regular" pitchFamily="34" charset="0"/>
                <a:ea typeface="+mj-ea"/>
                <a:cs typeface="Arial" pitchFamily="34" charset="0"/>
              </a:defRPr>
            </a:lvl1pPr>
            <a:lvl2pPr marL="457200" indent="0" algn="ctr" defTabSz="914400" rtl="0" eaLnBrk="1" latinLnBrk="0" hangingPunct="1">
              <a:lnSpc>
                <a:spcPct val="95000"/>
              </a:lnSpc>
              <a:spcBef>
                <a:spcPct val="20000"/>
              </a:spcBef>
              <a:buClr>
                <a:schemeClr val="accent5"/>
              </a:buClr>
              <a:buFont typeface="Calibre Regular" pitchFamily="34" charset="0"/>
              <a:buNone/>
              <a:defRPr lang="en-US" sz="2000" kern="1200">
                <a:solidFill>
                  <a:schemeClr val="tx1">
                    <a:tint val="75000"/>
                  </a:schemeClr>
                </a:solidFill>
                <a:latin typeface="Qualcomm Office Regular" pitchFamily="34" charset="0"/>
                <a:ea typeface="+mn-ea"/>
                <a:cs typeface="Arial" pitchFamily="34" charset="0"/>
              </a:defRPr>
            </a:lvl2pPr>
            <a:lvl3pPr marL="914400" indent="0" algn="ctr" defTabSz="914400" rtl="0" eaLnBrk="1" latinLnBrk="0" hangingPunct="1">
              <a:lnSpc>
                <a:spcPct val="95000"/>
              </a:lnSpc>
              <a:spcBef>
                <a:spcPct val="20000"/>
              </a:spcBef>
              <a:buClr>
                <a:schemeClr val="accent5"/>
              </a:buClr>
              <a:buFont typeface="Calibre Regular" pitchFamily="34" charset="0"/>
              <a:buNone/>
              <a:defRPr lang="en-US" sz="1800" kern="1200">
                <a:solidFill>
                  <a:schemeClr val="tx1">
                    <a:tint val="75000"/>
                  </a:schemeClr>
                </a:solidFill>
                <a:latin typeface="Qualcomm Office Regular" pitchFamily="34" charset="0"/>
                <a:ea typeface="+mn-ea"/>
                <a:cs typeface="Arial" pitchFamily="34" charset="0"/>
              </a:defRPr>
            </a:lvl3pPr>
            <a:lvl4pPr marL="1371600" indent="0" algn="ctr" defTabSz="914400" rtl="0" eaLnBrk="1" latinLnBrk="0" hangingPunct="1">
              <a:lnSpc>
                <a:spcPct val="95000"/>
              </a:lnSpc>
              <a:spcBef>
                <a:spcPct val="20000"/>
              </a:spcBef>
              <a:buClr>
                <a:schemeClr val="accent5"/>
              </a:buClr>
              <a:buFont typeface="Calibre Regular" pitchFamily="34" charset="0"/>
              <a:buNone/>
              <a:defRPr lang="en-US" sz="1600" kern="1200">
                <a:solidFill>
                  <a:schemeClr val="tx1">
                    <a:tint val="75000"/>
                  </a:schemeClr>
                </a:solidFill>
                <a:latin typeface="Qualcomm Office Regular" pitchFamily="34" charset="0"/>
                <a:ea typeface="+mn-ea"/>
                <a:cs typeface="Arial" pitchFamily="34" charset="0"/>
              </a:defRPr>
            </a:lvl4pPr>
            <a:lvl5pPr marL="1828800" indent="0" algn="ctr" defTabSz="914400" rtl="0" eaLnBrk="1" latinLnBrk="0" hangingPunct="1">
              <a:lnSpc>
                <a:spcPct val="95000"/>
              </a:lnSpc>
              <a:spcBef>
                <a:spcPct val="20000"/>
              </a:spcBef>
              <a:buClr>
                <a:schemeClr val="accent5"/>
              </a:buClr>
              <a:buFont typeface="Calibre Regular" pitchFamily="34" charset="0"/>
              <a:buNone/>
              <a:defRPr lang="en-US" sz="1400" kern="1200" baseline="0">
                <a:solidFill>
                  <a:schemeClr val="tx1">
                    <a:tint val="75000"/>
                  </a:schemeClr>
                </a:solidFill>
                <a:latin typeface="Qualcomm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900" b="0" dirty="0" smtClean="0">
                <a:solidFill>
                  <a:schemeClr val="tx1"/>
                </a:solidFill>
                <a:latin typeface="Calibre Regular"/>
                <a:cs typeface="Times New Roman" panose="02020603050405020304" pitchFamily="18" charset="0"/>
              </a:rPr>
              <a:t>Qualcomm Proprietary and Confidential</a:t>
            </a:r>
            <a:endParaRPr lang="en-US" sz="900" b="0" dirty="0">
              <a:solidFill>
                <a:schemeClr val="tx1"/>
              </a:solidFill>
              <a:latin typeface="Calibre Regular"/>
              <a:cs typeface="Times New Roman" panose="02020603050405020304" pitchFamily="18" charset="0"/>
            </a:endParaRPr>
          </a:p>
        </p:txBody>
      </p:sp>
      <p:pic>
        <p:nvPicPr>
          <p:cNvPr id="8"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217021" y="1"/>
            <a:ext cx="974980" cy="5308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78947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89060" y="1931780"/>
            <a:ext cx="11430000" cy="1375761"/>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itle Placeholder 1"/>
          <p:cNvSpPr>
            <a:spLocks noGrp="1"/>
          </p:cNvSpPr>
          <p:nvPr>
            <p:ph type="title"/>
          </p:nvPr>
        </p:nvSpPr>
        <p:spPr>
          <a:xfrm>
            <a:off x="283541" y="698990"/>
            <a:ext cx="11432977" cy="5678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smtClean="0"/>
              <a:t>Click to edit Master title style</a:t>
            </a:r>
            <a:endParaRPr lang="en-US" dirty="0"/>
          </a:p>
        </p:txBody>
      </p:sp>
      <p:sp>
        <p:nvSpPr>
          <p:cNvPr id="13" name="Text Placeholder 2"/>
          <p:cNvSpPr>
            <a:spLocks noGrp="1"/>
          </p:cNvSpPr>
          <p:nvPr>
            <p:ph type="body" idx="13"/>
          </p:nvPr>
        </p:nvSpPr>
        <p:spPr>
          <a:xfrm>
            <a:off x="283541" y="1426467"/>
            <a:ext cx="11432977" cy="350865"/>
          </a:xfrm>
        </p:spPr>
        <p:txBody>
          <a:bodyPr tIns="0" bIns="0" anchor="t"/>
          <a:lstStyle>
            <a:lvl1pPr marL="0" indent="0" algn="l" defTabSz="914400" rtl="0" eaLnBrk="1" latinLnBrk="0" hangingPunct="1">
              <a:lnSpc>
                <a:spcPct val="95000"/>
              </a:lnSpc>
              <a:spcBef>
                <a:spcPct val="20000"/>
              </a:spcBef>
              <a:buFontTx/>
              <a:buNone/>
              <a:defRPr lang="en-US" sz="2400" b="0" kern="1200" dirty="0" smtClean="0">
                <a:solidFill>
                  <a:schemeClr val="bg2"/>
                </a:solidFill>
                <a:latin typeface="Qualcomm Office Regular" pitchFamily="34" charset="0"/>
                <a:ea typeface="+mn-ea"/>
                <a:cs typeface="Arial"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cxnSp>
        <p:nvCxnSpPr>
          <p:cNvPr id="14" name="Straight Connector 13"/>
          <p:cNvCxnSpPr/>
          <p:nvPr userDrawn="1"/>
        </p:nvCxnSpPr>
        <p:spPr>
          <a:xfrm>
            <a:off x="370365" y="504825"/>
            <a:ext cx="11451271"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40" name="Group 39"/>
          <p:cNvGrpSpPr>
            <a:grpSpLocks noChangeAspect="1"/>
          </p:cNvGrpSpPr>
          <p:nvPr userDrawn="1"/>
        </p:nvGrpSpPr>
        <p:grpSpPr>
          <a:xfrm>
            <a:off x="10288860" y="6546300"/>
            <a:ext cx="961544" cy="157272"/>
            <a:chOff x="187326" y="5085556"/>
            <a:chExt cx="8393112" cy="1830388"/>
          </a:xfrm>
          <a:solidFill>
            <a:schemeClr val="bg1">
              <a:lumMod val="75000"/>
            </a:schemeClr>
          </a:solidFill>
        </p:grpSpPr>
        <p:sp>
          <p:nvSpPr>
            <p:cNvPr id="4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4" name="TextBox 3"/>
          <p:cNvSpPr txBox="1"/>
          <p:nvPr userDrawn="1"/>
        </p:nvSpPr>
        <p:spPr>
          <a:xfrm>
            <a:off x="289980" y="6477716"/>
            <a:ext cx="2595667"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3/7/17</a:t>
            </a:fld>
            <a:endParaRPr lang="en-US" sz="1000" kern="1200" dirty="0" smtClean="0">
              <a:solidFill>
                <a:schemeClr val="bg1">
                  <a:lumMod val="75000"/>
                </a:schemeClr>
              </a:solidFill>
              <a:latin typeface="+mn-lt"/>
              <a:ea typeface="+mn-ea"/>
              <a:cs typeface="+mn-cs"/>
            </a:endParaRPr>
          </a:p>
        </p:txBody>
      </p:sp>
      <p:sp>
        <p:nvSpPr>
          <p:cNvPr id="49" name="TextBox 48"/>
          <p:cNvSpPr txBox="1"/>
          <p:nvPr userDrawn="1"/>
        </p:nvSpPr>
        <p:spPr>
          <a:xfrm>
            <a:off x="4295671" y="6477716"/>
            <a:ext cx="3600660"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smtClean="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38526418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dient Segue slide">
    <p:bg>
      <p:bgPr>
        <a:gradFill rotWithShape="0">
          <a:gsLst>
            <a:gs pos="0">
              <a:srgbClr val="143C66"/>
            </a:gs>
            <a:gs pos="100000">
              <a:srgbClr val="008E95"/>
            </a:gs>
          </a:gsLst>
          <a:lin ang="5400000"/>
        </a:gradFill>
        <a:effectLst/>
      </p:bgPr>
    </p:bg>
    <p:spTree>
      <p:nvGrpSpPr>
        <p:cNvPr id="1" name=""/>
        <p:cNvGrpSpPr/>
        <p:nvPr/>
      </p:nvGrpSpPr>
      <p:grpSpPr>
        <a:xfrm>
          <a:off x="0" y="0"/>
          <a:ext cx="0" cy="0"/>
          <a:chOff x="0" y="0"/>
          <a:chExt cx="0" cy="0"/>
        </a:xfrm>
      </p:grpSpPr>
      <p:grpSp>
        <p:nvGrpSpPr>
          <p:cNvPr id="3" name="Group 2"/>
          <p:cNvGrpSpPr>
            <a:grpSpLocks/>
          </p:cNvGrpSpPr>
          <p:nvPr userDrawn="1"/>
        </p:nvGrpSpPr>
        <p:grpSpPr bwMode="auto">
          <a:xfrm>
            <a:off x="382588" y="2460625"/>
            <a:ext cx="5530850" cy="1936750"/>
            <a:chOff x="6014633" y="3746243"/>
            <a:chExt cx="6608826" cy="1936642"/>
          </a:xfrm>
        </p:grpSpPr>
        <p:cxnSp>
          <p:nvCxnSpPr>
            <p:cNvPr id="4" name="Straight Connector 3"/>
            <p:cNvCxnSpPr/>
            <p:nvPr userDrawn="1"/>
          </p:nvCxnSpPr>
          <p:spPr bwMode="black">
            <a:xfrm>
              <a:off x="6014633" y="3746243"/>
              <a:ext cx="660882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bwMode="black">
            <a:xfrm>
              <a:off x="6014633" y="5682885"/>
              <a:ext cx="660882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 name="AutoShape 4"/>
          <p:cNvSpPr>
            <a:spLocks noChangeAspect="1" noChangeArrowheads="1" noTextEdit="1"/>
          </p:cNvSpPr>
          <p:nvPr userDrawn="1"/>
        </p:nvSpPr>
        <p:spPr bwMode="black">
          <a:xfrm>
            <a:off x="8977313" y="508000"/>
            <a:ext cx="2867025" cy="2143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 name="Freeform 6"/>
          <p:cNvSpPr>
            <a:spLocks noChangeAspect="1" noEditPoints="1"/>
          </p:cNvSpPr>
          <p:nvPr userDrawn="1"/>
        </p:nvSpPr>
        <p:spPr bwMode="black">
          <a:xfrm>
            <a:off x="9961563" y="1763713"/>
            <a:ext cx="512762" cy="881062"/>
          </a:xfrm>
          <a:custGeom>
            <a:avLst/>
            <a:gdLst>
              <a:gd name="T0" fmla="*/ 2147483646 w 181"/>
              <a:gd name="T1" fmla="*/ 2147483646 h 310"/>
              <a:gd name="T2" fmla="*/ 2147483646 w 181"/>
              <a:gd name="T3" fmla="*/ 2147483646 h 310"/>
              <a:gd name="T4" fmla="*/ 2147483646 w 181"/>
              <a:gd name="T5" fmla="*/ 2147483646 h 310"/>
              <a:gd name="T6" fmla="*/ 2147483646 w 181"/>
              <a:gd name="T7" fmla="*/ 2147483646 h 310"/>
              <a:gd name="T8" fmla="*/ 0 w 181"/>
              <a:gd name="T9" fmla="*/ 2147483646 h 310"/>
              <a:gd name="T10" fmla="*/ 2147483646 w 181"/>
              <a:gd name="T11" fmla="*/ 2147483646 h 310"/>
              <a:gd name="T12" fmla="*/ 2147483646 w 181"/>
              <a:gd name="T13" fmla="*/ 2147483646 h 310"/>
              <a:gd name="T14" fmla="*/ 2147483646 w 181"/>
              <a:gd name="T15" fmla="*/ 2147483646 h 310"/>
              <a:gd name="T16" fmla="*/ 2147483646 w 181"/>
              <a:gd name="T17" fmla="*/ 2147483646 h 310"/>
              <a:gd name="T18" fmla="*/ 2147483646 w 181"/>
              <a:gd name="T19" fmla="*/ 2147483646 h 310"/>
              <a:gd name="T20" fmla="*/ 2147483646 w 181"/>
              <a:gd name="T21" fmla="*/ 0 h 310"/>
              <a:gd name="T22" fmla="*/ 2147483646 w 181"/>
              <a:gd name="T23" fmla="*/ 2147483646 h 310"/>
              <a:gd name="T24" fmla="*/ 2147483646 w 181"/>
              <a:gd name="T25" fmla="*/ 2147483646 h 310"/>
              <a:gd name="T26" fmla="*/ 2147483646 w 181"/>
              <a:gd name="T27" fmla="*/ 2147483646 h 310"/>
              <a:gd name="T28" fmla="*/ 2147483646 w 181"/>
              <a:gd name="T29" fmla="*/ 2147483646 h 310"/>
              <a:gd name="T30" fmla="*/ 2147483646 w 181"/>
              <a:gd name="T31" fmla="*/ 2147483646 h 310"/>
              <a:gd name="T32" fmla="*/ 2147483646 w 181"/>
              <a:gd name="T33" fmla="*/ 2147483646 h 310"/>
              <a:gd name="T34" fmla="*/ 2147483646 w 181"/>
              <a:gd name="T35" fmla="*/ 2147483646 h 310"/>
              <a:gd name="T36" fmla="*/ 2147483646 w 181"/>
              <a:gd name="T37" fmla="*/ 2147483646 h 310"/>
              <a:gd name="T38" fmla="*/ 2147483646 w 181"/>
              <a:gd name="T39" fmla="*/ 2147483646 h 310"/>
              <a:gd name="T40" fmla="*/ 2147483646 w 181"/>
              <a:gd name="T41" fmla="*/ 2147483646 h 310"/>
              <a:gd name="T42" fmla="*/ 2147483646 w 181"/>
              <a:gd name="T43" fmla="*/ 2147483646 h 310"/>
              <a:gd name="T44" fmla="*/ 2147483646 w 181"/>
              <a:gd name="T45" fmla="*/ 2147483646 h 310"/>
              <a:gd name="T46" fmla="*/ 2147483646 w 181"/>
              <a:gd name="T47" fmla="*/ 2147483646 h 310"/>
              <a:gd name="T48" fmla="*/ 2147483646 w 181"/>
              <a:gd name="T49" fmla="*/ 2147483646 h 310"/>
              <a:gd name="T50" fmla="*/ 2147483646 w 181"/>
              <a:gd name="T51" fmla="*/ 2147483646 h 310"/>
              <a:gd name="T52" fmla="*/ 2147483646 w 181"/>
              <a:gd name="T53" fmla="*/ 2147483646 h 310"/>
              <a:gd name="T54" fmla="*/ 2147483646 w 181"/>
              <a:gd name="T55" fmla="*/ 2147483646 h 310"/>
              <a:gd name="T56" fmla="*/ 2147483646 w 181"/>
              <a:gd name="T57" fmla="*/ 2147483646 h 310"/>
              <a:gd name="T58" fmla="*/ 2147483646 w 181"/>
              <a:gd name="T59" fmla="*/ 2147483646 h 310"/>
              <a:gd name="T60" fmla="*/ 2147483646 w 181"/>
              <a:gd name="T61" fmla="*/ 2147483646 h 310"/>
              <a:gd name="T62" fmla="*/ 2147483646 w 181"/>
              <a:gd name="T63" fmla="*/ 2147483646 h 310"/>
              <a:gd name="T64" fmla="*/ 2147483646 w 181"/>
              <a:gd name="T65" fmla="*/ 2147483646 h 310"/>
              <a:gd name="T66" fmla="*/ 2147483646 w 181"/>
              <a:gd name="T67" fmla="*/ 2147483646 h 310"/>
              <a:gd name="T68" fmla="*/ 2147483646 w 181"/>
              <a:gd name="T69" fmla="*/ 2147483646 h 310"/>
              <a:gd name="T70" fmla="*/ 2147483646 w 181"/>
              <a:gd name="T71" fmla="*/ 2147483646 h 310"/>
              <a:gd name="T72" fmla="*/ 2147483646 w 181"/>
              <a:gd name="T73" fmla="*/ 2147483646 h 310"/>
              <a:gd name="T74" fmla="*/ 2147483646 w 181"/>
              <a:gd name="T75" fmla="*/ 2147483646 h 310"/>
              <a:gd name="T76" fmla="*/ 2147483646 w 181"/>
              <a:gd name="T77" fmla="*/ 2147483646 h 310"/>
              <a:gd name="T78" fmla="*/ 2147483646 w 181"/>
              <a:gd name="T79" fmla="*/ 2147483646 h 310"/>
              <a:gd name="T80" fmla="*/ 2147483646 w 181"/>
              <a:gd name="T81" fmla="*/ 2147483646 h 31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1" h="310">
                <a:moveTo>
                  <a:pt x="90" y="310"/>
                </a:moveTo>
                <a:cubicBezTo>
                  <a:pt x="85" y="310"/>
                  <a:pt x="81" y="305"/>
                  <a:pt x="78" y="301"/>
                </a:cubicBezTo>
                <a:cubicBezTo>
                  <a:pt x="77" y="300"/>
                  <a:pt x="76" y="299"/>
                  <a:pt x="76" y="299"/>
                </a:cubicBezTo>
                <a:cubicBezTo>
                  <a:pt x="6" y="229"/>
                  <a:pt x="6" y="229"/>
                  <a:pt x="6" y="229"/>
                </a:cubicBezTo>
                <a:cubicBezTo>
                  <a:pt x="2" y="225"/>
                  <a:pt x="0" y="220"/>
                  <a:pt x="0" y="214"/>
                </a:cubicBezTo>
                <a:cubicBezTo>
                  <a:pt x="0" y="209"/>
                  <a:pt x="2" y="203"/>
                  <a:pt x="6" y="199"/>
                </a:cubicBezTo>
                <a:cubicBezTo>
                  <a:pt x="10" y="196"/>
                  <a:pt x="15" y="193"/>
                  <a:pt x="21" y="193"/>
                </a:cubicBezTo>
                <a:cubicBezTo>
                  <a:pt x="26" y="193"/>
                  <a:pt x="32" y="196"/>
                  <a:pt x="35" y="200"/>
                </a:cubicBezTo>
                <a:cubicBezTo>
                  <a:pt x="69" y="233"/>
                  <a:pt x="69" y="233"/>
                  <a:pt x="69" y="233"/>
                </a:cubicBezTo>
                <a:cubicBezTo>
                  <a:pt x="69" y="21"/>
                  <a:pt x="69" y="21"/>
                  <a:pt x="69" y="21"/>
                </a:cubicBezTo>
                <a:cubicBezTo>
                  <a:pt x="69" y="10"/>
                  <a:pt x="79" y="0"/>
                  <a:pt x="90" y="0"/>
                </a:cubicBezTo>
                <a:cubicBezTo>
                  <a:pt x="102" y="0"/>
                  <a:pt x="111" y="10"/>
                  <a:pt x="111" y="21"/>
                </a:cubicBezTo>
                <a:cubicBezTo>
                  <a:pt x="111" y="233"/>
                  <a:pt x="111" y="233"/>
                  <a:pt x="111" y="233"/>
                </a:cubicBezTo>
                <a:cubicBezTo>
                  <a:pt x="145" y="199"/>
                  <a:pt x="145" y="199"/>
                  <a:pt x="145" y="199"/>
                </a:cubicBezTo>
                <a:cubicBezTo>
                  <a:pt x="149" y="196"/>
                  <a:pt x="154" y="193"/>
                  <a:pt x="160" y="193"/>
                </a:cubicBezTo>
                <a:cubicBezTo>
                  <a:pt x="166" y="193"/>
                  <a:pt x="171" y="196"/>
                  <a:pt x="175" y="200"/>
                </a:cubicBezTo>
                <a:cubicBezTo>
                  <a:pt x="179" y="203"/>
                  <a:pt x="181" y="209"/>
                  <a:pt x="181" y="214"/>
                </a:cubicBezTo>
                <a:cubicBezTo>
                  <a:pt x="181" y="220"/>
                  <a:pt x="179" y="225"/>
                  <a:pt x="175" y="229"/>
                </a:cubicBezTo>
                <a:cubicBezTo>
                  <a:pt x="105" y="299"/>
                  <a:pt x="105" y="299"/>
                  <a:pt x="105" y="299"/>
                </a:cubicBezTo>
                <a:cubicBezTo>
                  <a:pt x="104" y="299"/>
                  <a:pt x="104" y="300"/>
                  <a:pt x="103" y="301"/>
                </a:cubicBezTo>
                <a:cubicBezTo>
                  <a:pt x="100" y="305"/>
                  <a:pt x="96" y="310"/>
                  <a:pt x="90" y="310"/>
                </a:cubicBezTo>
                <a:close/>
                <a:moveTo>
                  <a:pt x="21" y="202"/>
                </a:moveTo>
                <a:cubicBezTo>
                  <a:pt x="18" y="202"/>
                  <a:pt x="15" y="204"/>
                  <a:pt x="12" y="206"/>
                </a:cubicBezTo>
                <a:cubicBezTo>
                  <a:pt x="10" y="208"/>
                  <a:pt x="9" y="211"/>
                  <a:pt x="9" y="214"/>
                </a:cubicBezTo>
                <a:cubicBezTo>
                  <a:pt x="9" y="217"/>
                  <a:pt x="10" y="220"/>
                  <a:pt x="12" y="223"/>
                </a:cubicBezTo>
                <a:cubicBezTo>
                  <a:pt x="82" y="292"/>
                  <a:pt x="82" y="292"/>
                  <a:pt x="82" y="292"/>
                </a:cubicBezTo>
                <a:cubicBezTo>
                  <a:pt x="83" y="293"/>
                  <a:pt x="84" y="294"/>
                  <a:pt x="85" y="295"/>
                </a:cubicBezTo>
                <a:cubicBezTo>
                  <a:pt x="86" y="297"/>
                  <a:pt x="89" y="301"/>
                  <a:pt x="90" y="301"/>
                </a:cubicBezTo>
                <a:cubicBezTo>
                  <a:pt x="92" y="301"/>
                  <a:pt x="95" y="297"/>
                  <a:pt x="96" y="295"/>
                </a:cubicBezTo>
                <a:cubicBezTo>
                  <a:pt x="97" y="294"/>
                  <a:pt x="98" y="293"/>
                  <a:pt x="99" y="292"/>
                </a:cubicBezTo>
                <a:cubicBezTo>
                  <a:pt x="168" y="223"/>
                  <a:pt x="168" y="223"/>
                  <a:pt x="168" y="223"/>
                </a:cubicBezTo>
                <a:cubicBezTo>
                  <a:pt x="171" y="220"/>
                  <a:pt x="172" y="217"/>
                  <a:pt x="172" y="214"/>
                </a:cubicBezTo>
                <a:cubicBezTo>
                  <a:pt x="172" y="211"/>
                  <a:pt x="171" y="208"/>
                  <a:pt x="168" y="206"/>
                </a:cubicBezTo>
                <a:cubicBezTo>
                  <a:pt x="164" y="201"/>
                  <a:pt x="156" y="201"/>
                  <a:pt x="152" y="206"/>
                </a:cubicBezTo>
                <a:cubicBezTo>
                  <a:pt x="102" y="255"/>
                  <a:pt x="102" y="255"/>
                  <a:pt x="102" y="255"/>
                </a:cubicBezTo>
                <a:cubicBezTo>
                  <a:pt x="102" y="21"/>
                  <a:pt x="102" y="21"/>
                  <a:pt x="102" y="21"/>
                </a:cubicBezTo>
                <a:cubicBezTo>
                  <a:pt x="102" y="15"/>
                  <a:pt x="97" y="9"/>
                  <a:pt x="90" y="9"/>
                </a:cubicBezTo>
                <a:cubicBezTo>
                  <a:pt x="84" y="9"/>
                  <a:pt x="78" y="15"/>
                  <a:pt x="78" y="21"/>
                </a:cubicBezTo>
                <a:cubicBezTo>
                  <a:pt x="78" y="255"/>
                  <a:pt x="78" y="255"/>
                  <a:pt x="78" y="255"/>
                </a:cubicBezTo>
                <a:cubicBezTo>
                  <a:pt x="29" y="206"/>
                  <a:pt x="29" y="206"/>
                  <a:pt x="29" y="206"/>
                </a:cubicBezTo>
                <a:cubicBezTo>
                  <a:pt x="27" y="204"/>
                  <a:pt x="24" y="202"/>
                  <a:pt x="21" y="20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 name="Freeform 7"/>
          <p:cNvSpPr>
            <a:spLocks noChangeAspect="1" noEditPoints="1"/>
          </p:cNvSpPr>
          <p:nvPr userDrawn="1"/>
        </p:nvSpPr>
        <p:spPr bwMode="black">
          <a:xfrm>
            <a:off x="9520238" y="1089025"/>
            <a:ext cx="561975" cy="1212850"/>
          </a:xfrm>
          <a:custGeom>
            <a:avLst/>
            <a:gdLst>
              <a:gd name="T0" fmla="*/ 2147483646 w 198"/>
              <a:gd name="T1" fmla="*/ 2147483646 h 428"/>
              <a:gd name="T2" fmla="*/ 2147483646 w 198"/>
              <a:gd name="T3" fmla="*/ 2147483646 h 428"/>
              <a:gd name="T4" fmla="*/ 2147483646 w 198"/>
              <a:gd name="T5" fmla="*/ 2147483646 h 428"/>
              <a:gd name="T6" fmla="*/ 2147483646 w 198"/>
              <a:gd name="T7" fmla="*/ 2147483646 h 428"/>
              <a:gd name="T8" fmla="*/ 2147483646 w 198"/>
              <a:gd name="T9" fmla="*/ 2147483646 h 428"/>
              <a:gd name="T10" fmla="*/ 2147483646 w 198"/>
              <a:gd name="T11" fmla="*/ 2147483646 h 428"/>
              <a:gd name="T12" fmla="*/ 2147483646 w 198"/>
              <a:gd name="T13" fmla="*/ 2147483646 h 428"/>
              <a:gd name="T14" fmla="*/ 2147483646 w 198"/>
              <a:gd name="T15" fmla="*/ 2147483646 h 428"/>
              <a:gd name="T16" fmla="*/ 2147483646 w 198"/>
              <a:gd name="T17" fmla="*/ 2147483646 h 428"/>
              <a:gd name="T18" fmla="*/ 2147483646 w 198"/>
              <a:gd name="T19" fmla="*/ 2147483646 h 428"/>
              <a:gd name="T20" fmla="*/ 2147483646 w 198"/>
              <a:gd name="T21" fmla="*/ 2147483646 h 428"/>
              <a:gd name="T22" fmla="*/ 2147483646 w 198"/>
              <a:gd name="T23" fmla="*/ 2147483646 h 428"/>
              <a:gd name="T24" fmla="*/ 2147483646 w 198"/>
              <a:gd name="T25" fmla="*/ 2147483646 h 428"/>
              <a:gd name="T26" fmla="*/ 2147483646 w 198"/>
              <a:gd name="T27" fmla="*/ 2147483646 h 428"/>
              <a:gd name="T28" fmla="*/ 2147483646 w 198"/>
              <a:gd name="T29" fmla="*/ 2147483646 h 428"/>
              <a:gd name="T30" fmla="*/ 2147483646 w 198"/>
              <a:gd name="T31" fmla="*/ 2147483646 h 428"/>
              <a:gd name="T32" fmla="*/ 2147483646 w 198"/>
              <a:gd name="T33" fmla="*/ 2147483646 h 428"/>
              <a:gd name="T34" fmla="*/ 2147483646 w 198"/>
              <a:gd name="T35" fmla="*/ 2147483646 h 428"/>
              <a:gd name="T36" fmla="*/ 2147483646 w 198"/>
              <a:gd name="T37" fmla="*/ 2147483646 h 428"/>
              <a:gd name="T38" fmla="*/ 2147483646 w 198"/>
              <a:gd name="T39" fmla="*/ 2147483646 h 428"/>
              <a:gd name="T40" fmla="*/ 2147483646 w 198"/>
              <a:gd name="T41" fmla="*/ 2147483646 h 428"/>
              <a:gd name="T42" fmla="*/ 2147483646 w 198"/>
              <a:gd name="T43" fmla="*/ 2147483646 h 428"/>
              <a:gd name="T44" fmla="*/ 2147483646 w 198"/>
              <a:gd name="T45" fmla="*/ 2147483646 h 428"/>
              <a:gd name="T46" fmla="*/ 2147483646 w 198"/>
              <a:gd name="T47" fmla="*/ 2147483646 h 428"/>
              <a:gd name="T48" fmla="*/ 2147483646 w 198"/>
              <a:gd name="T49" fmla="*/ 2147483646 h 428"/>
              <a:gd name="T50" fmla="*/ 2147483646 w 198"/>
              <a:gd name="T51" fmla="*/ 2147483646 h 428"/>
              <a:gd name="T52" fmla="*/ 2147483646 w 198"/>
              <a:gd name="T53" fmla="*/ 2147483646 h 428"/>
              <a:gd name="T54" fmla="*/ 2147483646 w 198"/>
              <a:gd name="T55" fmla="*/ 2147483646 h 428"/>
              <a:gd name="T56" fmla="*/ 2147483646 w 198"/>
              <a:gd name="T57" fmla="*/ 2147483646 h 428"/>
              <a:gd name="T58" fmla="*/ 2147483646 w 198"/>
              <a:gd name="T59" fmla="*/ 2147483646 h 428"/>
              <a:gd name="T60" fmla="*/ 2147483646 w 198"/>
              <a:gd name="T61" fmla="*/ 2147483646 h 428"/>
              <a:gd name="T62" fmla="*/ 2147483646 w 198"/>
              <a:gd name="T63" fmla="*/ 2147483646 h 428"/>
              <a:gd name="T64" fmla="*/ 2147483646 w 198"/>
              <a:gd name="T65" fmla="*/ 2147483646 h 428"/>
              <a:gd name="T66" fmla="*/ 2147483646 w 198"/>
              <a:gd name="T67" fmla="*/ 2147483646 h 428"/>
              <a:gd name="T68" fmla="*/ 2147483646 w 198"/>
              <a:gd name="T69" fmla="*/ 2147483646 h 428"/>
              <a:gd name="T70" fmla="*/ 2147483646 w 198"/>
              <a:gd name="T71" fmla="*/ 2147483646 h 428"/>
              <a:gd name="T72" fmla="*/ 2147483646 w 198"/>
              <a:gd name="T73" fmla="*/ 2147483646 h 428"/>
              <a:gd name="T74" fmla="*/ 2147483646 w 198"/>
              <a:gd name="T75" fmla="*/ 2147483646 h 428"/>
              <a:gd name="T76" fmla="*/ 2147483646 w 198"/>
              <a:gd name="T77" fmla="*/ 2147483646 h 428"/>
              <a:gd name="T78" fmla="*/ 2147483646 w 198"/>
              <a:gd name="T79" fmla="*/ 2147483646 h 428"/>
              <a:gd name="T80" fmla="*/ 2147483646 w 198"/>
              <a:gd name="T81" fmla="*/ 2147483646 h 428"/>
              <a:gd name="T82" fmla="*/ 2147483646 w 198"/>
              <a:gd name="T83" fmla="*/ 2147483646 h 428"/>
              <a:gd name="T84" fmla="*/ 2147483646 w 198"/>
              <a:gd name="T85" fmla="*/ 2147483646 h 428"/>
              <a:gd name="T86" fmla="*/ 2147483646 w 198"/>
              <a:gd name="T87" fmla="*/ 2147483646 h 428"/>
              <a:gd name="T88" fmla="*/ 2147483646 w 198"/>
              <a:gd name="T89" fmla="*/ 2147483646 h 428"/>
              <a:gd name="T90" fmla="*/ 2147483646 w 198"/>
              <a:gd name="T91" fmla="*/ 2147483646 h 428"/>
              <a:gd name="T92" fmla="*/ 2147483646 w 198"/>
              <a:gd name="T93" fmla="*/ 2147483646 h 428"/>
              <a:gd name="T94" fmla="*/ 2147483646 w 198"/>
              <a:gd name="T95" fmla="*/ 2147483646 h 428"/>
              <a:gd name="T96" fmla="*/ 2147483646 w 198"/>
              <a:gd name="T97" fmla="*/ 2147483646 h 428"/>
              <a:gd name="T98" fmla="*/ 2147483646 w 198"/>
              <a:gd name="T99" fmla="*/ 2147483646 h 428"/>
              <a:gd name="T100" fmla="*/ 2147483646 w 198"/>
              <a:gd name="T101" fmla="*/ 2147483646 h 428"/>
              <a:gd name="T102" fmla="*/ 2147483646 w 198"/>
              <a:gd name="T103" fmla="*/ 2147483646 h 428"/>
              <a:gd name="T104" fmla="*/ 2147483646 w 198"/>
              <a:gd name="T105" fmla="*/ 2147483646 h 428"/>
              <a:gd name="T106" fmla="*/ 2147483646 w 198"/>
              <a:gd name="T107" fmla="*/ 2147483646 h 428"/>
              <a:gd name="T108" fmla="*/ 2147483646 w 198"/>
              <a:gd name="T109" fmla="*/ 2147483646 h 4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98" h="428">
                <a:moveTo>
                  <a:pt x="93" y="428"/>
                </a:moveTo>
                <a:cubicBezTo>
                  <a:pt x="87" y="427"/>
                  <a:pt x="82" y="424"/>
                  <a:pt x="78" y="420"/>
                </a:cubicBezTo>
                <a:cubicBezTo>
                  <a:pt x="76" y="418"/>
                  <a:pt x="76" y="418"/>
                  <a:pt x="76" y="418"/>
                </a:cubicBezTo>
                <a:cubicBezTo>
                  <a:pt x="82" y="412"/>
                  <a:pt x="82" y="412"/>
                  <a:pt x="82" y="412"/>
                </a:cubicBezTo>
                <a:cubicBezTo>
                  <a:pt x="84" y="414"/>
                  <a:pt x="84" y="414"/>
                  <a:pt x="84" y="414"/>
                </a:cubicBezTo>
                <a:cubicBezTo>
                  <a:pt x="87" y="417"/>
                  <a:pt x="91" y="419"/>
                  <a:pt x="95" y="419"/>
                </a:cubicBezTo>
                <a:lnTo>
                  <a:pt x="93" y="428"/>
                </a:lnTo>
                <a:close/>
                <a:moveTo>
                  <a:pt x="105" y="428"/>
                </a:moveTo>
                <a:cubicBezTo>
                  <a:pt x="103" y="419"/>
                  <a:pt x="103" y="419"/>
                  <a:pt x="103" y="419"/>
                </a:cubicBezTo>
                <a:cubicBezTo>
                  <a:pt x="107" y="419"/>
                  <a:pt x="111" y="417"/>
                  <a:pt x="114" y="414"/>
                </a:cubicBezTo>
                <a:cubicBezTo>
                  <a:pt x="116" y="412"/>
                  <a:pt x="116" y="412"/>
                  <a:pt x="116" y="412"/>
                </a:cubicBezTo>
                <a:cubicBezTo>
                  <a:pt x="122" y="418"/>
                  <a:pt x="122" y="418"/>
                  <a:pt x="122" y="418"/>
                </a:cubicBezTo>
                <a:cubicBezTo>
                  <a:pt x="120" y="420"/>
                  <a:pt x="120" y="420"/>
                  <a:pt x="120" y="420"/>
                </a:cubicBezTo>
                <a:cubicBezTo>
                  <a:pt x="116" y="424"/>
                  <a:pt x="111" y="427"/>
                  <a:pt x="105" y="428"/>
                </a:cubicBezTo>
                <a:close/>
                <a:moveTo>
                  <a:pt x="68" y="411"/>
                </a:moveTo>
                <a:cubicBezTo>
                  <a:pt x="56" y="398"/>
                  <a:pt x="56" y="398"/>
                  <a:pt x="56" y="398"/>
                </a:cubicBezTo>
                <a:cubicBezTo>
                  <a:pt x="62" y="392"/>
                  <a:pt x="62" y="392"/>
                  <a:pt x="62" y="392"/>
                </a:cubicBezTo>
                <a:cubicBezTo>
                  <a:pt x="75" y="404"/>
                  <a:pt x="75" y="404"/>
                  <a:pt x="75" y="404"/>
                </a:cubicBezTo>
                <a:lnTo>
                  <a:pt x="68" y="411"/>
                </a:lnTo>
                <a:close/>
                <a:moveTo>
                  <a:pt x="130" y="410"/>
                </a:moveTo>
                <a:cubicBezTo>
                  <a:pt x="123" y="404"/>
                  <a:pt x="123" y="404"/>
                  <a:pt x="123" y="404"/>
                </a:cubicBezTo>
                <a:cubicBezTo>
                  <a:pt x="136" y="392"/>
                  <a:pt x="136" y="392"/>
                  <a:pt x="136" y="392"/>
                </a:cubicBezTo>
                <a:cubicBezTo>
                  <a:pt x="142" y="398"/>
                  <a:pt x="142" y="398"/>
                  <a:pt x="142" y="398"/>
                </a:cubicBezTo>
                <a:lnTo>
                  <a:pt x="130" y="410"/>
                </a:lnTo>
                <a:close/>
                <a:moveTo>
                  <a:pt x="49" y="391"/>
                </a:moveTo>
                <a:cubicBezTo>
                  <a:pt x="36" y="379"/>
                  <a:pt x="36" y="379"/>
                  <a:pt x="36" y="379"/>
                </a:cubicBezTo>
                <a:cubicBezTo>
                  <a:pt x="43" y="372"/>
                  <a:pt x="43" y="372"/>
                  <a:pt x="43" y="372"/>
                </a:cubicBezTo>
                <a:cubicBezTo>
                  <a:pt x="55" y="385"/>
                  <a:pt x="55" y="385"/>
                  <a:pt x="55" y="385"/>
                </a:cubicBezTo>
                <a:lnTo>
                  <a:pt x="49" y="391"/>
                </a:lnTo>
                <a:close/>
                <a:moveTo>
                  <a:pt x="150" y="391"/>
                </a:moveTo>
                <a:cubicBezTo>
                  <a:pt x="143" y="384"/>
                  <a:pt x="143" y="384"/>
                  <a:pt x="143" y="384"/>
                </a:cubicBezTo>
                <a:cubicBezTo>
                  <a:pt x="156" y="372"/>
                  <a:pt x="156" y="372"/>
                  <a:pt x="156" y="372"/>
                </a:cubicBezTo>
                <a:cubicBezTo>
                  <a:pt x="162" y="378"/>
                  <a:pt x="162" y="378"/>
                  <a:pt x="162" y="378"/>
                </a:cubicBezTo>
                <a:lnTo>
                  <a:pt x="150" y="391"/>
                </a:lnTo>
                <a:close/>
                <a:moveTo>
                  <a:pt x="29" y="371"/>
                </a:moveTo>
                <a:cubicBezTo>
                  <a:pt x="16" y="359"/>
                  <a:pt x="16" y="359"/>
                  <a:pt x="16" y="359"/>
                </a:cubicBezTo>
                <a:cubicBezTo>
                  <a:pt x="23" y="352"/>
                  <a:pt x="23" y="352"/>
                  <a:pt x="23" y="352"/>
                </a:cubicBezTo>
                <a:cubicBezTo>
                  <a:pt x="35" y="365"/>
                  <a:pt x="35" y="365"/>
                  <a:pt x="35" y="365"/>
                </a:cubicBezTo>
                <a:lnTo>
                  <a:pt x="29" y="371"/>
                </a:lnTo>
                <a:close/>
                <a:moveTo>
                  <a:pt x="169" y="371"/>
                </a:moveTo>
                <a:cubicBezTo>
                  <a:pt x="163" y="364"/>
                  <a:pt x="163" y="364"/>
                  <a:pt x="163" y="364"/>
                </a:cubicBezTo>
                <a:cubicBezTo>
                  <a:pt x="175" y="352"/>
                  <a:pt x="175" y="352"/>
                  <a:pt x="175" y="352"/>
                </a:cubicBezTo>
                <a:cubicBezTo>
                  <a:pt x="182" y="358"/>
                  <a:pt x="182" y="358"/>
                  <a:pt x="182" y="358"/>
                </a:cubicBezTo>
                <a:lnTo>
                  <a:pt x="169" y="371"/>
                </a:lnTo>
                <a:close/>
                <a:moveTo>
                  <a:pt x="9" y="351"/>
                </a:moveTo>
                <a:cubicBezTo>
                  <a:pt x="8" y="350"/>
                  <a:pt x="8" y="350"/>
                  <a:pt x="8" y="350"/>
                </a:cubicBezTo>
                <a:cubicBezTo>
                  <a:pt x="3" y="346"/>
                  <a:pt x="0" y="340"/>
                  <a:pt x="0" y="333"/>
                </a:cubicBezTo>
                <a:cubicBezTo>
                  <a:pt x="8" y="332"/>
                  <a:pt x="8" y="332"/>
                  <a:pt x="8" y="332"/>
                </a:cubicBezTo>
                <a:cubicBezTo>
                  <a:pt x="9" y="337"/>
                  <a:pt x="11" y="341"/>
                  <a:pt x="14" y="344"/>
                </a:cubicBezTo>
                <a:cubicBezTo>
                  <a:pt x="15" y="345"/>
                  <a:pt x="15" y="345"/>
                  <a:pt x="15" y="345"/>
                </a:cubicBezTo>
                <a:lnTo>
                  <a:pt x="9" y="351"/>
                </a:lnTo>
                <a:close/>
                <a:moveTo>
                  <a:pt x="189" y="351"/>
                </a:moveTo>
                <a:cubicBezTo>
                  <a:pt x="183" y="345"/>
                  <a:pt x="183" y="345"/>
                  <a:pt x="183" y="345"/>
                </a:cubicBezTo>
                <a:cubicBezTo>
                  <a:pt x="183" y="344"/>
                  <a:pt x="183" y="344"/>
                  <a:pt x="183" y="344"/>
                </a:cubicBezTo>
                <a:cubicBezTo>
                  <a:pt x="187" y="341"/>
                  <a:pt x="189" y="337"/>
                  <a:pt x="189" y="332"/>
                </a:cubicBezTo>
                <a:cubicBezTo>
                  <a:pt x="198" y="333"/>
                  <a:pt x="198" y="333"/>
                  <a:pt x="198" y="333"/>
                </a:cubicBezTo>
                <a:cubicBezTo>
                  <a:pt x="198" y="340"/>
                  <a:pt x="195" y="346"/>
                  <a:pt x="190" y="350"/>
                </a:cubicBezTo>
                <a:lnTo>
                  <a:pt x="189" y="351"/>
                </a:lnTo>
                <a:close/>
                <a:moveTo>
                  <a:pt x="78" y="348"/>
                </a:moveTo>
                <a:cubicBezTo>
                  <a:pt x="66" y="336"/>
                  <a:pt x="66" y="336"/>
                  <a:pt x="66" y="336"/>
                </a:cubicBezTo>
                <a:cubicBezTo>
                  <a:pt x="69" y="333"/>
                  <a:pt x="69" y="333"/>
                  <a:pt x="69" y="333"/>
                </a:cubicBezTo>
                <a:cubicBezTo>
                  <a:pt x="69" y="326"/>
                  <a:pt x="69" y="326"/>
                  <a:pt x="69" y="326"/>
                </a:cubicBezTo>
                <a:cubicBezTo>
                  <a:pt x="78" y="326"/>
                  <a:pt x="78" y="326"/>
                  <a:pt x="78" y="326"/>
                </a:cubicBezTo>
                <a:lnTo>
                  <a:pt x="78" y="348"/>
                </a:lnTo>
                <a:close/>
                <a:moveTo>
                  <a:pt x="130" y="338"/>
                </a:moveTo>
                <a:cubicBezTo>
                  <a:pt x="124" y="332"/>
                  <a:pt x="124" y="332"/>
                  <a:pt x="124" y="332"/>
                </a:cubicBezTo>
                <a:cubicBezTo>
                  <a:pt x="125" y="330"/>
                  <a:pt x="125" y="330"/>
                  <a:pt x="125" y="330"/>
                </a:cubicBezTo>
                <a:cubicBezTo>
                  <a:pt x="120" y="330"/>
                  <a:pt x="120" y="330"/>
                  <a:pt x="120" y="330"/>
                </a:cubicBezTo>
                <a:cubicBezTo>
                  <a:pt x="120" y="312"/>
                  <a:pt x="120" y="312"/>
                  <a:pt x="120" y="312"/>
                </a:cubicBezTo>
                <a:cubicBezTo>
                  <a:pt x="129" y="312"/>
                  <a:pt x="129" y="312"/>
                  <a:pt x="129" y="312"/>
                </a:cubicBezTo>
                <a:cubicBezTo>
                  <a:pt x="129" y="326"/>
                  <a:pt x="129" y="326"/>
                  <a:pt x="129" y="326"/>
                </a:cubicBezTo>
                <a:cubicBezTo>
                  <a:pt x="136" y="319"/>
                  <a:pt x="136" y="319"/>
                  <a:pt x="136" y="319"/>
                </a:cubicBezTo>
                <a:cubicBezTo>
                  <a:pt x="142" y="326"/>
                  <a:pt x="142" y="326"/>
                  <a:pt x="142" y="326"/>
                </a:cubicBezTo>
                <a:lnTo>
                  <a:pt x="130" y="338"/>
                </a:lnTo>
                <a:close/>
                <a:moveTo>
                  <a:pt x="59" y="329"/>
                </a:moveTo>
                <a:cubicBezTo>
                  <a:pt x="46" y="316"/>
                  <a:pt x="46" y="316"/>
                  <a:pt x="46" y="316"/>
                </a:cubicBezTo>
                <a:cubicBezTo>
                  <a:pt x="53" y="310"/>
                  <a:pt x="53" y="310"/>
                  <a:pt x="53" y="310"/>
                </a:cubicBezTo>
                <a:cubicBezTo>
                  <a:pt x="65" y="322"/>
                  <a:pt x="65" y="322"/>
                  <a:pt x="65" y="322"/>
                </a:cubicBezTo>
                <a:lnTo>
                  <a:pt x="59" y="329"/>
                </a:lnTo>
                <a:close/>
                <a:moveTo>
                  <a:pt x="9" y="324"/>
                </a:moveTo>
                <a:cubicBezTo>
                  <a:pt x="0" y="321"/>
                  <a:pt x="0" y="321"/>
                  <a:pt x="0" y="321"/>
                </a:cubicBezTo>
                <a:cubicBezTo>
                  <a:pt x="2" y="316"/>
                  <a:pt x="4" y="312"/>
                  <a:pt x="8" y="308"/>
                </a:cubicBezTo>
                <a:cubicBezTo>
                  <a:pt x="9" y="307"/>
                  <a:pt x="11" y="306"/>
                  <a:pt x="12" y="305"/>
                </a:cubicBezTo>
                <a:cubicBezTo>
                  <a:pt x="17" y="312"/>
                  <a:pt x="17" y="312"/>
                  <a:pt x="17" y="312"/>
                </a:cubicBezTo>
                <a:cubicBezTo>
                  <a:pt x="16" y="313"/>
                  <a:pt x="15" y="313"/>
                  <a:pt x="14" y="314"/>
                </a:cubicBezTo>
                <a:cubicBezTo>
                  <a:pt x="12" y="317"/>
                  <a:pt x="10" y="320"/>
                  <a:pt x="9" y="324"/>
                </a:cubicBezTo>
                <a:close/>
                <a:moveTo>
                  <a:pt x="189" y="323"/>
                </a:moveTo>
                <a:cubicBezTo>
                  <a:pt x="188" y="320"/>
                  <a:pt x="186" y="317"/>
                  <a:pt x="183" y="314"/>
                </a:cubicBezTo>
                <a:cubicBezTo>
                  <a:pt x="180" y="311"/>
                  <a:pt x="175" y="309"/>
                  <a:pt x="171" y="308"/>
                </a:cubicBezTo>
                <a:cubicBezTo>
                  <a:pt x="171" y="299"/>
                  <a:pt x="171" y="299"/>
                  <a:pt x="171" y="299"/>
                </a:cubicBezTo>
                <a:cubicBezTo>
                  <a:pt x="178" y="300"/>
                  <a:pt x="185" y="303"/>
                  <a:pt x="190" y="308"/>
                </a:cubicBezTo>
                <a:cubicBezTo>
                  <a:pt x="193" y="312"/>
                  <a:pt x="196" y="316"/>
                  <a:pt x="197" y="321"/>
                </a:cubicBezTo>
                <a:lnTo>
                  <a:pt x="189" y="323"/>
                </a:lnTo>
                <a:close/>
                <a:moveTo>
                  <a:pt x="150" y="318"/>
                </a:moveTo>
                <a:cubicBezTo>
                  <a:pt x="143" y="312"/>
                  <a:pt x="143" y="312"/>
                  <a:pt x="143" y="312"/>
                </a:cubicBezTo>
                <a:cubicBezTo>
                  <a:pt x="147" y="308"/>
                  <a:pt x="147" y="308"/>
                  <a:pt x="147" y="308"/>
                </a:cubicBezTo>
                <a:cubicBezTo>
                  <a:pt x="151" y="305"/>
                  <a:pt x="155" y="302"/>
                  <a:pt x="159" y="301"/>
                </a:cubicBezTo>
                <a:cubicBezTo>
                  <a:pt x="162" y="309"/>
                  <a:pt x="162" y="309"/>
                  <a:pt x="162" y="309"/>
                </a:cubicBezTo>
                <a:cubicBezTo>
                  <a:pt x="159" y="310"/>
                  <a:pt x="156" y="312"/>
                  <a:pt x="154" y="314"/>
                </a:cubicBezTo>
                <a:lnTo>
                  <a:pt x="150" y="318"/>
                </a:lnTo>
                <a:close/>
                <a:moveTo>
                  <a:pt x="78" y="315"/>
                </a:moveTo>
                <a:cubicBezTo>
                  <a:pt x="69" y="315"/>
                  <a:pt x="69" y="315"/>
                  <a:pt x="69" y="315"/>
                </a:cubicBezTo>
                <a:cubicBezTo>
                  <a:pt x="69" y="297"/>
                  <a:pt x="69" y="297"/>
                  <a:pt x="69" y="297"/>
                </a:cubicBezTo>
                <a:cubicBezTo>
                  <a:pt x="78" y="297"/>
                  <a:pt x="78" y="297"/>
                  <a:pt x="78" y="297"/>
                </a:cubicBezTo>
                <a:lnTo>
                  <a:pt x="78" y="315"/>
                </a:lnTo>
                <a:close/>
                <a:moveTo>
                  <a:pt x="39" y="311"/>
                </a:moveTo>
                <a:cubicBezTo>
                  <a:pt x="35" y="308"/>
                  <a:pt x="30" y="308"/>
                  <a:pt x="25" y="309"/>
                </a:cubicBezTo>
                <a:cubicBezTo>
                  <a:pt x="23" y="300"/>
                  <a:pt x="23" y="300"/>
                  <a:pt x="23" y="300"/>
                </a:cubicBezTo>
                <a:cubicBezTo>
                  <a:pt x="30" y="298"/>
                  <a:pt x="37" y="299"/>
                  <a:pt x="43" y="303"/>
                </a:cubicBezTo>
                <a:lnTo>
                  <a:pt x="39" y="311"/>
                </a:lnTo>
                <a:close/>
                <a:moveTo>
                  <a:pt x="129" y="302"/>
                </a:moveTo>
                <a:cubicBezTo>
                  <a:pt x="120" y="302"/>
                  <a:pt x="120" y="302"/>
                  <a:pt x="120" y="302"/>
                </a:cubicBezTo>
                <a:cubicBezTo>
                  <a:pt x="120" y="284"/>
                  <a:pt x="120" y="284"/>
                  <a:pt x="120" y="284"/>
                </a:cubicBezTo>
                <a:cubicBezTo>
                  <a:pt x="129" y="284"/>
                  <a:pt x="129" y="284"/>
                  <a:pt x="129" y="284"/>
                </a:cubicBezTo>
                <a:lnTo>
                  <a:pt x="129" y="302"/>
                </a:lnTo>
                <a:close/>
                <a:moveTo>
                  <a:pt x="78" y="287"/>
                </a:moveTo>
                <a:cubicBezTo>
                  <a:pt x="69" y="287"/>
                  <a:pt x="69" y="287"/>
                  <a:pt x="69" y="287"/>
                </a:cubicBezTo>
                <a:cubicBezTo>
                  <a:pt x="69" y="269"/>
                  <a:pt x="69" y="269"/>
                  <a:pt x="69" y="269"/>
                </a:cubicBezTo>
                <a:cubicBezTo>
                  <a:pt x="78" y="269"/>
                  <a:pt x="78" y="269"/>
                  <a:pt x="78" y="269"/>
                </a:cubicBezTo>
                <a:lnTo>
                  <a:pt x="78" y="287"/>
                </a:lnTo>
                <a:close/>
                <a:moveTo>
                  <a:pt x="129" y="274"/>
                </a:moveTo>
                <a:cubicBezTo>
                  <a:pt x="120" y="274"/>
                  <a:pt x="120" y="274"/>
                  <a:pt x="120" y="274"/>
                </a:cubicBezTo>
                <a:cubicBezTo>
                  <a:pt x="120" y="256"/>
                  <a:pt x="120" y="256"/>
                  <a:pt x="120" y="256"/>
                </a:cubicBezTo>
                <a:cubicBezTo>
                  <a:pt x="129" y="256"/>
                  <a:pt x="129" y="256"/>
                  <a:pt x="129" y="256"/>
                </a:cubicBezTo>
                <a:lnTo>
                  <a:pt x="129" y="274"/>
                </a:lnTo>
                <a:close/>
                <a:moveTo>
                  <a:pt x="78" y="259"/>
                </a:moveTo>
                <a:cubicBezTo>
                  <a:pt x="69" y="259"/>
                  <a:pt x="69" y="259"/>
                  <a:pt x="69" y="259"/>
                </a:cubicBezTo>
                <a:cubicBezTo>
                  <a:pt x="69" y="241"/>
                  <a:pt x="69" y="241"/>
                  <a:pt x="69" y="241"/>
                </a:cubicBezTo>
                <a:cubicBezTo>
                  <a:pt x="78" y="241"/>
                  <a:pt x="78" y="241"/>
                  <a:pt x="78" y="241"/>
                </a:cubicBezTo>
                <a:lnTo>
                  <a:pt x="78" y="259"/>
                </a:lnTo>
                <a:close/>
                <a:moveTo>
                  <a:pt x="129" y="246"/>
                </a:moveTo>
                <a:cubicBezTo>
                  <a:pt x="120" y="246"/>
                  <a:pt x="120" y="246"/>
                  <a:pt x="120" y="246"/>
                </a:cubicBezTo>
                <a:cubicBezTo>
                  <a:pt x="120" y="228"/>
                  <a:pt x="120" y="228"/>
                  <a:pt x="120" y="228"/>
                </a:cubicBezTo>
                <a:cubicBezTo>
                  <a:pt x="129" y="228"/>
                  <a:pt x="129" y="228"/>
                  <a:pt x="129" y="228"/>
                </a:cubicBezTo>
                <a:lnTo>
                  <a:pt x="129" y="246"/>
                </a:lnTo>
                <a:close/>
                <a:moveTo>
                  <a:pt x="78" y="231"/>
                </a:moveTo>
                <a:cubicBezTo>
                  <a:pt x="69" y="231"/>
                  <a:pt x="69" y="231"/>
                  <a:pt x="69" y="231"/>
                </a:cubicBezTo>
                <a:cubicBezTo>
                  <a:pt x="69" y="213"/>
                  <a:pt x="69" y="213"/>
                  <a:pt x="69" y="213"/>
                </a:cubicBezTo>
                <a:cubicBezTo>
                  <a:pt x="78" y="213"/>
                  <a:pt x="78" y="213"/>
                  <a:pt x="78" y="213"/>
                </a:cubicBezTo>
                <a:lnTo>
                  <a:pt x="78" y="231"/>
                </a:lnTo>
                <a:close/>
                <a:moveTo>
                  <a:pt x="129" y="218"/>
                </a:moveTo>
                <a:cubicBezTo>
                  <a:pt x="120" y="218"/>
                  <a:pt x="120" y="218"/>
                  <a:pt x="120" y="218"/>
                </a:cubicBezTo>
                <a:cubicBezTo>
                  <a:pt x="120" y="200"/>
                  <a:pt x="120" y="200"/>
                  <a:pt x="120" y="200"/>
                </a:cubicBezTo>
                <a:cubicBezTo>
                  <a:pt x="129" y="200"/>
                  <a:pt x="129" y="200"/>
                  <a:pt x="129" y="200"/>
                </a:cubicBezTo>
                <a:lnTo>
                  <a:pt x="129" y="218"/>
                </a:lnTo>
                <a:close/>
                <a:moveTo>
                  <a:pt x="78" y="203"/>
                </a:moveTo>
                <a:cubicBezTo>
                  <a:pt x="69" y="203"/>
                  <a:pt x="69" y="203"/>
                  <a:pt x="69" y="203"/>
                </a:cubicBezTo>
                <a:cubicBezTo>
                  <a:pt x="69" y="185"/>
                  <a:pt x="69" y="185"/>
                  <a:pt x="69" y="185"/>
                </a:cubicBezTo>
                <a:cubicBezTo>
                  <a:pt x="78" y="185"/>
                  <a:pt x="78" y="185"/>
                  <a:pt x="78" y="185"/>
                </a:cubicBezTo>
                <a:lnTo>
                  <a:pt x="78" y="203"/>
                </a:lnTo>
                <a:close/>
                <a:moveTo>
                  <a:pt x="129" y="189"/>
                </a:moveTo>
                <a:cubicBezTo>
                  <a:pt x="120" y="189"/>
                  <a:pt x="120" y="189"/>
                  <a:pt x="120" y="189"/>
                </a:cubicBezTo>
                <a:cubicBezTo>
                  <a:pt x="120" y="172"/>
                  <a:pt x="120" y="172"/>
                  <a:pt x="120" y="172"/>
                </a:cubicBezTo>
                <a:cubicBezTo>
                  <a:pt x="129" y="172"/>
                  <a:pt x="129" y="172"/>
                  <a:pt x="129" y="172"/>
                </a:cubicBezTo>
                <a:lnTo>
                  <a:pt x="129" y="189"/>
                </a:lnTo>
                <a:close/>
                <a:moveTo>
                  <a:pt x="78" y="175"/>
                </a:moveTo>
                <a:cubicBezTo>
                  <a:pt x="69" y="175"/>
                  <a:pt x="69" y="175"/>
                  <a:pt x="69" y="175"/>
                </a:cubicBezTo>
                <a:cubicBezTo>
                  <a:pt x="69" y="157"/>
                  <a:pt x="69" y="157"/>
                  <a:pt x="69" y="157"/>
                </a:cubicBezTo>
                <a:cubicBezTo>
                  <a:pt x="78" y="157"/>
                  <a:pt x="78" y="157"/>
                  <a:pt x="78" y="157"/>
                </a:cubicBezTo>
                <a:lnTo>
                  <a:pt x="78" y="175"/>
                </a:lnTo>
                <a:close/>
                <a:moveTo>
                  <a:pt x="129" y="161"/>
                </a:moveTo>
                <a:cubicBezTo>
                  <a:pt x="120" y="161"/>
                  <a:pt x="120" y="161"/>
                  <a:pt x="120" y="161"/>
                </a:cubicBezTo>
                <a:cubicBezTo>
                  <a:pt x="120" y="144"/>
                  <a:pt x="120" y="144"/>
                  <a:pt x="120" y="144"/>
                </a:cubicBezTo>
                <a:cubicBezTo>
                  <a:pt x="129" y="144"/>
                  <a:pt x="129" y="144"/>
                  <a:pt x="129" y="144"/>
                </a:cubicBezTo>
                <a:lnTo>
                  <a:pt x="129" y="161"/>
                </a:lnTo>
                <a:close/>
                <a:moveTo>
                  <a:pt x="78" y="147"/>
                </a:moveTo>
                <a:cubicBezTo>
                  <a:pt x="69" y="147"/>
                  <a:pt x="69" y="147"/>
                  <a:pt x="69" y="147"/>
                </a:cubicBezTo>
                <a:cubicBezTo>
                  <a:pt x="69" y="129"/>
                  <a:pt x="69" y="129"/>
                  <a:pt x="69" y="129"/>
                </a:cubicBezTo>
                <a:cubicBezTo>
                  <a:pt x="78" y="129"/>
                  <a:pt x="78" y="129"/>
                  <a:pt x="78" y="129"/>
                </a:cubicBezTo>
                <a:lnTo>
                  <a:pt x="78" y="147"/>
                </a:lnTo>
                <a:close/>
                <a:moveTo>
                  <a:pt x="129" y="133"/>
                </a:moveTo>
                <a:cubicBezTo>
                  <a:pt x="120" y="133"/>
                  <a:pt x="120" y="133"/>
                  <a:pt x="120" y="133"/>
                </a:cubicBezTo>
                <a:cubicBezTo>
                  <a:pt x="120" y="116"/>
                  <a:pt x="120" y="116"/>
                  <a:pt x="120" y="116"/>
                </a:cubicBezTo>
                <a:cubicBezTo>
                  <a:pt x="129" y="116"/>
                  <a:pt x="129" y="116"/>
                  <a:pt x="129" y="116"/>
                </a:cubicBezTo>
                <a:lnTo>
                  <a:pt x="129" y="133"/>
                </a:lnTo>
                <a:close/>
                <a:moveTo>
                  <a:pt x="78" y="118"/>
                </a:moveTo>
                <a:cubicBezTo>
                  <a:pt x="69" y="118"/>
                  <a:pt x="69" y="118"/>
                  <a:pt x="69" y="118"/>
                </a:cubicBezTo>
                <a:cubicBezTo>
                  <a:pt x="69" y="101"/>
                  <a:pt x="69" y="101"/>
                  <a:pt x="69" y="101"/>
                </a:cubicBezTo>
                <a:cubicBezTo>
                  <a:pt x="78" y="101"/>
                  <a:pt x="78" y="101"/>
                  <a:pt x="78" y="101"/>
                </a:cubicBezTo>
                <a:lnTo>
                  <a:pt x="78" y="118"/>
                </a:lnTo>
                <a:close/>
                <a:moveTo>
                  <a:pt x="129" y="105"/>
                </a:moveTo>
                <a:cubicBezTo>
                  <a:pt x="120" y="105"/>
                  <a:pt x="120" y="105"/>
                  <a:pt x="120" y="105"/>
                </a:cubicBezTo>
                <a:cubicBezTo>
                  <a:pt x="120" y="88"/>
                  <a:pt x="120" y="88"/>
                  <a:pt x="120" y="88"/>
                </a:cubicBezTo>
                <a:cubicBezTo>
                  <a:pt x="129" y="88"/>
                  <a:pt x="129" y="88"/>
                  <a:pt x="129" y="88"/>
                </a:cubicBezTo>
                <a:lnTo>
                  <a:pt x="129" y="105"/>
                </a:lnTo>
                <a:close/>
                <a:moveTo>
                  <a:pt x="78" y="90"/>
                </a:moveTo>
                <a:cubicBezTo>
                  <a:pt x="69" y="90"/>
                  <a:pt x="69" y="90"/>
                  <a:pt x="69" y="90"/>
                </a:cubicBezTo>
                <a:cubicBezTo>
                  <a:pt x="69" y="73"/>
                  <a:pt x="69" y="73"/>
                  <a:pt x="69" y="73"/>
                </a:cubicBezTo>
                <a:cubicBezTo>
                  <a:pt x="78" y="73"/>
                  <a:pt x="78" y="73"/>
                  <a:pt x="78" y="73"/>
                </a:cubicBezTo>
                <a:lnTo>
                  <a:pt x="78" y="90"/>
                </a:lnTo>
                <a:close/>
                <a:moveTo>
                  <a:pt x="129" y="77"/>
                </a:moveTo>
                <a:cubicBezTo>
                  <a:pt x="120" y="77"/>
                  <a:pt x="120" y="77"/>
                  <a:pt x="120" y="77"/>
                </a:cubicBezTo>
                <a:cubicBezTo>
                  <a:pt x="120" y="60"/>
                  <a:pt x="120" y="60"/>
                  <a:pt x="120" y="60"/>
                </a:cubicBezTo>
                <a:cubicBezTo>
                  <a:pt x="129" y="60"/>
                  <a:pt x="129" y="60"/>
                  <a:pt x="129" y="60"/>
                </a:cubicBezTo>
                <a:lnTo>
                  <a:pt x="129" y="77"/>
                </a:lnTo>
                <a:close/>
                <a:moveTo>
                  <a:pt x="78" y="62"/>
                </a:moveTo>
                <a:cubicBezTo>
                  <a:pt x="69" y="62"/>
                  <a:pt x="69" y="62"/>
                  <a:pt x="69" y="62"/>
                </a:cubicBezTo>
                <a:cubicBezTo>
                  <a:pt x="69" y="45"/>
                  <a:pt x="69" y="45"/>
                  <a:pt x="69" y="45"/>
                </a:cubicBezTo>
                <a:cubicBezTo>
                  <a:pt x="78" y="45"/>
                  <a:pt x="78" y="45"/>
                  <a:pt x="78" y="45"/>
                </a:cubicBezTo>
                <a:lnTo>
                  <a:pt x="78" y="62"/>
                </a:lnTo>
                <a:close/>
                <a:moveTo>
                  <a:pt x="129" y="49"/>
                </a:moveTo>
                <a:cubicBezTo>
                  <a:pt x="120" y="49"/>
                  <a:pt x="120" y="49"/>
                  <a:pt x="120" y="49"/>
                </a:cubicBezTo>
                <a:cubicBezTo>
                  <a:pt x="120" y="32"/>
                  <a:pt x="120" y="32"/>
                  <a:pt x="120" y="32"/>
                </a:cubicBezTo>
                <a:cubicBezTo>
                  <a:pt x="129" y="32"/>
                  <a:pt x="129" y="32"/>
                  <a:pt x="129" y="32"/>
                </a:cubicBezTo>
                <a:lnTo>
                  <a:pt x="129" y="49"/>
                </a:lnTo>
                <a:close/>
                <a:moveTo>
                  <a:pt x="78" y="34"/>
                </a:moveTo>
                <a:cubicBezTo>
                  <a:pt x="69" y="34"/>
                  <a:pt x="69" y="34"/>
                  <a:pt x="69" y="34"/>
                </a:cubicBezTo>
                <a:cubicBezTo>
                  <a:pt x="69" y="31"/>
                  <a:pt x="69" y="31"/>
                  <a:pt x="69" y="31"/>
                </a:cubicBezTo>
                <a:cubicBezTo>
                  <a:pt x="69" y="25"/>
                  <a:pt x="70" y="20"/>
                  <a:pt x="73" y="15"/>
                </a:cubicBezTo>
                <a:cubicBezTo>
                  <a:pt x="81" y="20"/>
                  <a:pt x="81" y="20"/>
                  <a:pt x="81" y="20"/>
                </a:cubicBezTo>
                <a:cubicBezTo>
                  <a:pt x="79" y="23"/>
                  <a:pt x="78" y="27"/>
                  <a:pt x="78" y="31"/>
                </a:cubicBezTo>
                <a:lnTo>
                  <a:pt x="78" y="34"/>
                </a:lnTo>
                <a:close/>
                <a:moveTo>
                  <a:pt x="118" y="23"/>
                </a:moveTo>
                <a:cubicBezTo>
                  <a:pt x="117" y="18"/>
                  <a:pt x="113" y="15"/>
                  <a:pt x="109" y="12"/>
                </a:cubicBezTo>
                <a:cubicBezTo>
                  <a:pt x="113" y="4"/>
                  <a:pt x="113" y="4"/>
                  <a:pt x="113" y="4"/>
                </a:cubicBezTo>
                <a:cubicBezTo>
                  <a:pt x="119" y="8"/>
                  <a:pt x="124" y="13"/>
                  <a:pt x="127" y="20"/>
                </a:cubicBezTo>
                <a:lnTo>
                  <a:pt x="118" y="23"/>
                </a:lnTo>
                <a:close/>
                <a:moveTo>
                  <a:pt x="87" y="14"/>
                </a:moveTo>
                <a:cubicBezTo>
                  <a:pt x="82" y="6"/>
                  <a:pt x="82" y="6"/>
                  <a:pt x="82" y="6"/>
                </a:cubicBezTo>
                <a:cubicBezTo>
                  <a:pt x="88" y="2"/>
                  <a:pt x="95" y="0"/>
                  <a:pt x="101" y="1"/>
                </a:cubicBezTo>
                <a:cubicBezTo>
                  <a:pt x="101" y="10"/>
                  <a:pt x="101" y="10"/>
                  <a:pt x="101" y="10"/>
                </a:cubicBezTo>
                <a:cubicBezTo>
                  <a:pt x="96" y="10"/>
                  <a:pt x="91" y="11"/>
                  <a:pt x="87" y="14"/>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9" name="Freeform 8"/>
          <p:cNvSpPr>
            <a:spLocks noChangeAspect="1" noEditPoints="1"/>
          </p:cNvSpPr>
          <p:nvPr userDrawn="1"/>
        </p:nvSpPr>
        <p:spPr bwMode="black">
          <a:xfrm>
            <a:off x="9215438" y="703263"/>
            <a:ext cx="514350" cy="693737"/>
          </a:xfrm>
          <a:custGeom>
            <a:avLst/>
            <a:gdLst>
              <a:gd name="T0" fmla="*/ 2147483646 w 181"/>
              <a:gd name="T1" fmla="*/ 2147483646 h 245"/>
              <a:gd name="T2" fmla="*/ 2147483646 w 181"/>
              <a:gd name="T3" fmla="*/ 2147483646 h 245"/>
              <a:gd name="T4" fmla="*/ 2147483646 w 181"/>
              <a:gd name="T5" fmla="*/ 2147483646 h 245"/>
              <a:gd name="T6" fmla="*/ 2147483646 w 181"/>
              <a:gd name="T7" fmla="*/ 2147483646 h 245"/>
              <a:gd name="T8" fmla="*/ 2147483646 w 181"/>
              <a:gd name="T9" fmla="*/ 2147483646 h 245"/>
              <a:gd name="T10" fmla="*/ 2147483646 w 181"/>
              <a:gd name="T11" fmla="*/ 2147483646 h 245"/>
              <a:gd name="T12" fmla="*/ 2147483646 w 181"/>
              <a:gd name="T13" fmla="*/ 2147483646 h 245"/>
              <a:gd name="T14" fmla="*/ 2147483646 w 181"/>
              <a:gd name="T15" fmla="*/ 2147483646 h 245"/>
              <a:gd name="T16" fmla="*/ 2147483646 w 181"/>
              <a:gd name="T17" fmla="*/ 2147483646 h 245"/>
              <a:gd name="T18" fmla="*/ 2147483646 w 181"/>
              <a:gd name="T19" fmla="*/ 2147483646 h 245"/>
              <a:gd name="T20" fmla="*/ 2147483646 w 181"/>
              <a:gd name="T21" fmla="*/ 2147483646 h 245"/>
              <a:gd name="T22" fmla="*/ 2147483646 w 181"/>
              <a:gd name="T23" fmla="*/ 2147483646 h 245"/>
              <a:gd name="T24" fmla="*/ 2147483646 w 181"/>
              <a:gd name="T25" fmla="*/ 2147483646 h 245"/>
              <a:gd name="T26" fmla="*/ 2147483646 w 181"/>
              <a:gd name="T27" fmla="*/ 2147483646 h 245"/>
              <a:gd name="T28" fmla="*/ 2147483646 w 181"/>
              <a:gd name="T29" fmla="*/ 2147483646 h 245"/>
              <a:gd name="T30" fmla="*/ 2147483646 w 181"/>
              <a:gd name="T31" fmla="*/ 2147483646 h 245"/>
              <a:gd name="T32" fmla="*/ 2147483646 w 181"/>
              <a:gd name="T33" fmla="*/ 2147483646 h 245"/>
              <a:gd name="T34" fmla="*/ 2147483646 w 181"/>
              <a:gd name="T35" fmla="*/ 2147483646 h 245"/>
              <a:gd name="T36" fmla="*/ 2147483646 w 181"/>
              <a:gd name="T37" fmla="*/ 2147483646 h 245"/>
              <a:gd name="T38" fmla="*/ 2147483646 w 181"/>
              <a:gd name="T39" fmla="*/ 2147483646 h 245"/>
              <a:gd name="T40" fmla="*/ 2147483646 w 181"/>
              <a:gd name="T41" fmla="*/ 2147483646 h 245"/>
              <a:gd name="T42" fmla="*/ 2147483646 w 181"/>
              <a:gd name="T43" fmla="*/ 2147483646 h 245"/>
              <a:gd name="T44" fmla="*/ 2147483646 w 181"/>
              <a:gd name="T45" fmla="*/ 2147483646 h 245"/>
              <a:gd name="T46" fmla="*/ 2147483646 w 181"/>
              <a:gd name="T47" fmla="*/ 2147483646 h 245"/>
              <a:gd name="T48" fmla="*/ 2147483646 w 181"/>
              <a:gd name="T49" fmla="*/ 2147483646 h 245"/>
              <a:gd name="T50" fmla="*/ 2147483646 w 181"/>
              <a:gd name="T51" fmla="*/ 2147483646 h 245"/>
              <a:gd name="T52" fmla="*/ 2147483646 w 181"/>
              <a:gd name="T53" fmla="*/ 2147483646 h 245"/>
              <a:gd name="T54" fmla="*/ 2147483646 w 181"/>
              <a:gd name="T55" fmla="*/ 2147483646 h 245"/>
              <a:gd name="T56" fmla="*/ 2147483646 w 181"/>
              <a:gd name="T57" fmla="*/ 2147483646 h 245"/>
              <a:gd name="T58" fmla="*/ 2147483646 w 181"/>
              <a:gd name="T59" fmla="*/ 2147483646 h 245"/>
              <a:gd name="T60" fmla="*/ 2147483646 w 181"/>
              <a:gd name="T61" fmla="*/ 2147483646 h 245"/>
              <a:gd name="T62" fmla="*/ 2147483646 w 181"/>
              <a:gd name="T63" fmla="*/ 2147483646 h 245"/>
              <a:gd name="T64" fmla="*/ 2147483646 w 181"/>
              <a:gd name="T65" fmla="*/ 2147483646 h 245"/>
              <a:gd name="T66" fmla="*/ 2147483646 w 181"/>
              <a:gd name="T67" fmla="*/ 2147483646 h 245"/>
              <a:gd name="T68" fmla="*/ 2147483646 w 181"/>
              <a:gd name="T69" fmla="*/ 2147483646 h 245"/>
              <a:gd name="T70" fmla="*/ 2147483646 w 181"/>
              <a:gd name="T71" fmla="*/ 2147483646 h 245"/>
              <a:gd name="T72" fmla="*/ 2147483646 w 181"/>
              <a:gd name="T73" fmla="*/ 2147483646 h 245"/>
              <a:gd name="T74" fmla="*/ 2147483646 w 181"/>
              <a:gd name="T75" fmla="*/ 2147483646 h 245"/>
              <a:gd name="T76" fmla="*/ 2147483646 w 181"/>
              <a:gd name="T77" fmla="*/ 2147483646 h 245"/>
              <a:gd name="T78" fmla="*/ 2147483646 w 181"/>
              <a:gd name="T79" fmla="*/ 2147483646 h 245"/>
              <a:gd name="T80" fmla="*/ 2147483646 w 181"/>
              <a:gd name="T81" fmla="*/ 2147483646 h 245"/>
              <a:gd name="T82" fmla="*/ 2147483646 w 181"/>
              <a:gd name="T83" fmla="*/ 2147483646 h 245"/>
              <a:gd name="T84" fmla="*/ 2147483646 w 181"/>
              <a:gd name="T85" fmla="*/ 2147483646 h 245"/>
              <a:gd name="T86" fmla="*/ 2147483646 w 181"/>
              <a:gd name="T87" fmla="*/ 2147483646 h 245"/>
              <a:gd name="T88" fmla="*/ 2147483646 w 181"/>
              <a:gd name="T89" fmla="*/ 2147483646 h 245"/>
              <a:gd name="T90" fmla="*/ 2147483646 w 181"/>
              <a:gd name="T91" fmla="*/ 2147483646 h 245"/>
              <a:gd name="T92" fmla="*/ 2147483646 w 181"/>
              <a:gd name="T93" fmla="*/ 2147483646 h 245"/>
              <a:gd name="T94" fmla="*/ 2147483646 w 181"/>
              <a:gd name="T95" fmla="*/ 2147483646 h 245"/>
              <a:gd name="T96" fmla="*/ 2147483646 w 181"/>
              <a:gd name="T97" fmla="*/ 2147483646 h 245"/>
              <a:gd name="T98" fmla="*/ 2147483646 w 181"/>
              <a:gd name="T99" fmla="*/ 2147483646 h 245"/>
              <a:gd name="T100" fmla="*/ 2147483646 w 181"/>
              <a:gd name="T101" fmla="*/ 2147483646 h 245"/>
              <a:gd name="T102" fmla="*/ 2147483646 w 181"/>
              <a:gd name="T103" fmla="*/ 2147483646 h 245"/>
              <a:gd name="T104" fmla="*/ 2147483646 w 181"/>
              <a:gd name="T105" fmla="*/ 2147483646 h 245"/>
              <a:gd name="T106" fmla="*/ 2147483646 w 181"/>
              <a:gd name="T107" fmla="*/ 2147483646 h 245"/>
              <a:gd name="T108" fmla="*/ 2147483646 w 181"/>
              <a:gd name="T109" fmla="*/ 2147483646 h 24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81" h="245">
                <a:moveTo>
                  <a:pt x="96" y="245"/>
                </a:moveTo>
                <a:cubicBezTo>
                  <a:pt x="94" y="236"/>
                  <a:pt x="94" y="236"/>
                  <a:pt x="94" y="236"/>
                </a:cubicBezTo>
                <a:cubicBezTo>
                  <a:pt x="98" y="235"/>
                  <a:pt x="101" y="232"/>
                  <a:pt x="102" y="228"/>
                </a:cubicBezTo>
                <a:cubicBezTo>
                  <a:pt x="111" y="230"/>
                  <a:pt x="111" y="230"/>
                  <a:pt x="111" y="230"/>
                </a:cubicBezTo>
                <a:cubicBezTo>
                  <a:pt x="109" y="237"/>
                  <a:pt x="103" y="243"/>
                  <a:pt x="96" y="245"/>
                </a:cubicBezTo>
                <a:close/>
                <a:moveTo>
                  <a:pt x="83" y="244"/>
                </a:moveTo>
                <a:cubicBezTo>
                  <a:pt x="76" y="242"/>
                  <a:pt x="71" y="235"/>
                  <a:pt x="70" y="227"/>
                </a:cubicBezTo>
                <a:cubicBezTo>
                  <a:pt x="79" y="226"/>
                  <a:pt x="79" y="226"/>
                  <a:pt x="79" y="226"/>
                </a:cubicBezTo>
                <a:cubicBezTo>
                  <a:pt x="79" y="231"/>
                  <a:pt x="82" y="234"/>
                  <a:pt x="86" y="236"/>
                </a:cubicBezTo>
                <a:lnTo>
                  <a:pt x="83" y="244"/>
                </a:lnTo>
                <a:close/>
                <a:moveTo>
                  <a:pt x="111" y="218"/>
                </a:moveTo>
                <a:cubicBezTo>
                  <a:pt x="102" y="218"/>
                  <a:pt x="102" y="218"/>
                  <a:pt x="102" y="218"/>
                </a:cubicBezTo>
                <a:cubicBezTo>
                  <a:pt x="102" y="201"/>
                  <a:pt x="102" y="201"/>
                  <a:pt x="102" y="201"/>
                </a:cubicBezTo>
                <a:cubicBezTo>
                  <a:pt x="111" y="201"/>
                  <a:pt x="111" y="201"/>
                  <a:pt x="111" y="201"/>
                </a:cubicBezTo>
                <a:lnTo>
                  <a:pt x="111" y="218"/>
                </a:lnTo>
                <a:close/>
                <a:moveTo>
                  <a:pt x="79" y="216"/>
                </a:moveTo>
                <a:cubicBezTo>
                  <a:pt x="70" y="216"/>
                  <a:pt x="70" y="216"/>
                  <a:pt x="70" y="216"/>
                </a:cubicBezTo>
                <a:cubicBezTo>
                  <a:pt x="70" y="199"/>
                  <a:pt x="70" y="199"/>
                  <a:pt x="70" y="199"/>
                </a:cubicBezTo>
                <a:cubicBezTo>
                  <a:pt x="79" y="199"/>
                  <a:pt x="79" y="199"/>
                  <a:pt x="79" y="199"/>
                </a:cubicBezTo>
                <a:lnTo>
                  <a:pt x="79" y="216"/>
                </a:lnTo>
                <a:close/>
                <a:moveTo>
                  <a:pt x="111" y="190"/>
                </a:moveTo>
                <a:cubicBezTo>
                  <a:pt x="102" y="190"/>
                  <a:pt x="102" y="190"/>
                  <a:pt x="102" y="190"/>
                </a:cubicBezTo>
                <a:cubicBezTo>
                  <a:pt x="102" y="173"/>
                  <a:pt x="102" y="173"/>
                  <a:pt x="102" y="173"/>
                </a:cubicBezTo>
                <a:cubicBezTo>
                  <a:pt x="111" y="173"/>
                  <a:pt x="111" y="173"/>
                  <a:pt x="111" y="173"/>
                </a:cubicBezTo>
                <a:lnTo>
                  <a:pt x="111" y="190"/>
                </a:lnTo>
                <a:close/>
                <a:moveTo>
                  <a:pt x="79" y="188"/>
                </a:moveTo>
                <a:cubicBezTo>
                  <a:pt x="70" y="188"/>
                  <a:pt x="70" y="188"/>
                  <a:pt x="70" y="188"/>
                </a:cubicBezTo>
                <a:cubicBezTo>
                  <a:pt x="70" y="171"/>
                  <a:pt x="70" y="171"/>
                  <a:pt x="70" y="171"/>
                </a:cubicBezTo>
                <a:cubicBezTo>
                  <a:pt x="79" y="171"/>
                  <a:pt x="79" y="171"/>
                  <a:pt x="79" y="171"/>
                </a:cubicBezTo>
                <a:lnTo>
                  <a:pt x="79" y="188"/>
                </a:lnTo>
                <a:close/>
                <a:moveTo>
                  <a:pt x="111" y="162"/>
                </a:moveTo>
                <a:cubicBezTo>
                  <a:pt x="102" y="162"/>
                  <a:pt x="102" y="162"/>
                  <a:pt x="102" y="162"/>
                </a:cubicBezTo>
                <a:cubicBezTo>
                  <a:pt x="102" y="145"/>
                  <a:pt x="102" y="145"/>
                  <a:pt x="102" y="145"/>
                </a:cubicBezTo>
                <a:cubicBezTo>
                  <a:pt x="111" y="145"/>
                  <a:pt x="111" y="145"/>
                  <a:pt x="111" y="145"/>
                </a:cubicBezTo>
                <a:lnTo>
                  <a:pt x="111" y="162"/>
                </a:lnTo>
                <a:close/>
                <a:moveTo>
                  <a:pt x="79" y="160"/>
                </a:moveTo>
                <a:cubicBezTo>
                  <a:pt x="70" y="160"/>
                  <a:pt x="70" y="160"/>
                  <a:pt x="70" y="160"/>
                </a:cubicBezTo>
                <a:cubicBezTo>
                  <a:pt x="70" y="143"/>
                  <a:pt x="70" y="143"/>
                  <a:pt x="70" y="143"/>
                </a:cubicBezTo>
                <a:cubicBezTo>
                  <a:pt x="79" y="143"/>
                  <a:pt x="79" y="143"/>
                  <a:pt x="79" y="143"/>
                </a:cubicBezTo>
                <a:lnTo>
                  <a:pt x="79" y="160"/>
                </a:lnTo>
                <a:close/>
                <a:moveTo>
                  <a:pt x="111" y="134"/>
                </a:moveTo>
                <a:cubicBezTo>
                  <a:pt x="102" y="134"/>
                  <a:pt x="102" y="134"/>
                  <a:pt x="102" y="134"/>
                </a:cubicBezTo>
                <a:cubicBezTo>
                  <a:pt x="102" y="117"/>
                  <a:pt x="102" y="117"/>
                  <a:pt x="102" y="117"/>
                </a:cubicBezTo>
                <a:cubicBezTo>
                  <a:pt x="111" y="117"/>
                  <a:pt x="111" y="117"/>
                  <a:pt x="111" y="117"/>
                </a:cubicBezTo>
                <a:lnTo>
                  <a:pt x="111" y="134"/>
                </a:lnTo>
                <a:close/>
                <a:moveTo>
                  <a:pt x="79" y="132"/>
                </a:moveTo>
                <a:cubicBezTo>
                  <a:pt x="70" y="132"/>
                  <a:pt x="70" y="132"/>
                  <a:pt x="70" y="132"/>
                </a:cubicBezTo>
                <a:cubicBezTo>
                  <a:pt x="70" y="115"/>
                  <a:pt x="70" y="115"/>
                  <a:pt x="70" y="115"/>
                </a:cubicBezTo>
                <a:cubicBezTo>
                  <a:pt x="79" y="115"/>
                  <a:pt x="79" y="115"/>
                  <a:pt x="79" y="115"/>
                </a:cubicBezTo>
                <a:lnTo>
                  <a:pt x="79" y="132"/>
                </a:lnTo>
                <a:close/>
                <a:moveTo>
                  <a:pt x="160" y="112"/>
                </a:moveTo>
                <a:cubicBezTo>
                  <a:pt x="158" y="112"/>
                  <a:pt x="157" y="112"/>
                  <a:pt x="155" y="111"/>
                </a:cubicBezTo>
                <a:cubicBezTo>
                  <a:pt x="157" y="103"/>
                  <a:pt x="157" y="103"/>
                  <a:pt x="157" y="103"/>
                </a:cubicBezTo>
                <a:cubicBezTo>
                  <a:pt x="161" y="104"/>
                  <a:pt x="166" y="103"/>
                  <a:pt x="169" y="100"/>
                </a:cubicBezTo>
                <a:cubicBezTo>
                  <a:pt x="175" y="106"/>
                  <a:pt x="175" y="106"/>
                  <a:pt x="175" y="106"/>
                </a:cubicBezTo>
                <a:cubicBezTo>
                  <a:pt x="175" y="106"/>
                  <a:pt x="175" y="106"/>
                  <a:pt x="175" y="106"/>
                </a:cubicBezTo>
                <a:cubicBezTo>
                  <a:pt x="171" y="110"/>
                  <a:pt x="166" y="112"/>
                  <a:pt x="160" y="112"/>
                </a:cubicBezTo>
                <a:close/>
                <a:moveTo>
                  <a:pt x="26" y="111"/>
                </a:moveTo>
                <a:cubicBezTo>
                  <a:pt x="24" y="103"/>
                  <a:pt x="24" y="103"/>
                  <a:pt x="24" y="103"/>
                </a:cubicBezTo>
                <a:cubicBezTo>
                  <a:pt x="26" y="102"/>
                  <a:pt x="28" y="101"/>
                  <a:pt x="29" y="100"/>
                </a:cubicBezTo>
                <a:cubicBezTo>
                  <a:pt x="42" y="87"/>
                  <a:pt x="42" y="87"/>
                  <a:pt x="42" y="87"/>
                </a:cubicBezTo>
                <a:cubicBezTo>
                  <a:pt x="48" y="94"/>
                  <a:pt x="48" y="94"/>
                  <a:pt x="48" y="94"/>
                </a:cubicBezTo>
                <a:cubicBezTo>
                  <a:pt x="36" y="106"/>
                  <a:pt x="36" y="106"/>
                  <a:pt x="36" y="106"/>
                </a:cubicBezTo>
                <a:cubicBezTo>
                  <a:pt x="33" y="109"/>
                  <a:pt x="30" y="110"/>
                  <a:pt x="26" y="111"/>
                </a:cubicBezTo>
                <a:close/>
                <a:moveTo>
                  <a:pt x="13" y="111"/>
                </a:moveTo>
                <a:cubicBezTo>
                  <a:pt x="11" y="110"/>
                  <a:pt x="8" y="108"/>
                  <a:pt x="6" y="106"/>
                </a:cubicBezTo>
                <a:cubicBezTo>
                  <a:pt x="3" y="103"/>
                  <a:pt x="1" y="99"/>
                  <a:pt x="0" y="94"/>
                </a:cubicBezTo>
                <a:cubicBezTo>
                  <a:pt x="9" y="93"/>
                  <a:pt x="9" y="93"/>
                  <a:pt x="9" y="93"/>
                </a:cubicBezTo>
                <a:cubicBezTo>
                  <a:pt x="9" y="95"/>
                  <a:pt x="11" y="98"/>
                  <a:pt x="12" y="100"/>
                </a:cubicBezTo>
                <a:cubicBezTo>
                  <a:pt x="14" y="101"/>
                  <a:pt x="15" y="102"/>
                  <a:pt x="17" y="102"/>
                </a:cubicBezTo>
                <a:lnTo>
                  <a:pt x="13" y="111"/>
                </a:lnTo>
                <a:close/>
                <a:moveTo>
                  <a:pt x="111" y="106"/>
                </a:moveTo>
                <a:cubicBezTo>
                  <a:pt x="102" y="106"/>
                  <a:pt x="102" y="106"/>
                  <a:pt x="102" y="106"/>
                </a:cubicBezTo>
                <a:cubicBezTo>
                  <a:pt x="102" y="88"/>
                  <a:pt x="102" y="88"/>
                  <a:pt x="102" y="88"/>
                </a:cubicBezTo>
                <a:cubicBezTo>
                  <a:pt x="111" y="88"/>
                  <a:pt x="111" y="88"/>
                  <a:pt x="111" y="88"/>
                </a:cubicBezTo>
                <a:lnTo>
                  <a:pt x="111" y="106"/>
                </a:lnTo>
                <a:close/>
                <a:moveTo>
                  <a:pt x="144" y="105"/>
                </a:moveTo>
                <a:cubicBezTo>
                  <a:pt x="132" y="92"/>
                  <a:pt x="132" y="92"/>
                  <a:pt x="132" y="92"/>
                </a:cubicBezTo>
                <a:cubicBezTo>
                  <a:pt x="138" y="86"/>
                  <a:pt x="138" y="86"/>
                  <a:pt x="138" y="86"/>
                </a:cubicBezTo>
                <a:cubicBezTo>
                  <a:pt x="150" y="98"/>
                  <a:pt x="150" y="98"/>
                  <a:pt x="150" y="98"/>
                </a:cubicBezTo>
                <a:lnTo>
                  <a:pt x="144" y="105"/>
                </a:lnTo>
                <a:close/>
                <a:moveTo>
                  <a:pt x="79" y="104"/>
                </a:moveTo>
                <a:cubicBezTo>
                  <a:pt x="70" y="104"/>
                  <a:pt x="70" y="104"/>
                  <a:pt x="70" y="104"/>
                </a:cubicBezTo>
                <a:cubicBezTo>
                  <a:pt x="70" y="87"/>
                  <a:pt x="70" y="87"/>
                  <a:pt x="70" y="87"/>
                </a:cubicBezTo>
                <a:cubicBezTo>
                  <a:pt x="79" y="87"/>
                  <a:pt x="79" y="87"/>
                  <a:pt x="79" y="87"/>
                </a:cubicBezTo>
                <a:lnTo>
                  <a:pt x="79" y="104"/>
                </a:lnTo>
                <a:close/>
                <a:moveTo>
                  <a:pt x="181" y="94"/>
                </a:moveTo>
                <a:cubicBezTo>
                  <a:pt x="172" y="93"/>
                  <a:pt x="172" y="93"/>
                  <a:pt x="172" y="93"/>
                </a:cubicBezTo>
                <a:cubicBezTo>
                  <a:pt x="172" y="92"/>
                  <a:pt x="172" y="92"/>
                  <a:pt x="172" y="91"/>
                </a:cubicBezTo>
                <a:cubicBezTo>
                  <a:pt x="172" y="88"/>
                  <a:pt x="171" y="85"/>
                  <a:pt x="169" y="83"/>
                </a:cubicBezTo>
                <a:cubicBezTo>
                  <a:pt x="167" y="81"/>
                  <a:pt x="167" y="81"/>
                  <a:pt x="167" y="81"/>
                </a:cubicBezTo>
                <a:cubicBezTo>
                  <a:pt x="173" y="75"/>
                  <a:pt x="173" y="75"/>
                  <a:pt x="173" y="75"/>
                </a:cubicBezTo>
                <a:cubicBezTo>
                  <a:pt x="175" y="76"/>
                  <a:pt x="175" y="76"/>
                  <a:pt x="175" y="76"/>
                </a:cubicBezTo>
                <a:cubicBezTo>
                  <a:pt x="179" y="80"/>
                  <a:pt x="181" y="86"/>
                  <a:pt x="181" y="91"/>
                </a:cubicBezTo>
                <a:cubicBezTo>
                  <a:pt x="181" y="92"/>
                  <a:pt x="181" y="93"/>
                  <a:pt x="181" y="94"/>
                </a:cubicBezTo>
                <a:close/>
                <a:moveTo>
                  <a:pt x="56" y="86"/>
                </a:moveTo>
                <a:cubicBezTo>
                  <a:pt x="49" y="80"/>
                  <a:pt x="49" y="80"/>
                  <a:pt x="49" y="80"/>
                </a:cubicBezTo>
                <a:cubicBezTo>
                  <a:pt x="62" y="67"/>
                  <a:pt x="62" y="67"/>
                  <a:pt x="62" y="67"/>
                </a:cubicBezTo>
                <a:cubicBezTo>
                  <a:pt x="68" y="74"/>
                  <a:pt x="68" y="74"/>
                  <a:pt x="68" y="74"/>
                </a:cubicBezTo>
                <a:lnTo>
                  <a:pt x="56" y="86"/>
                </a:lnTo>
                <a:close/>
                <a:moveTo>
                  <a:pt x="10" y="85"/>
                </a:moveTo>
                <a:cubicBezTo>
                  <a:pt x="3" y="81"/>
                  <a:pt x="3" y="81"/>
                  <a:pt x="3" y="81"/>
                </a:cubicBezTo>
                <a:cubicBezTo>
                  <a:pt x="4" y="79"/>
                  <a:pt x="5" y="78"/>
                  <a:pt x="6" y="76"/>
                </a:cubicBezTo>
                <a:cubicBezTo>
                  <a:pt x="15" y="67"/>
                  <a:pt x="15" y="67"/>
                  <a:pt x="15" y="67"/>
                </a:cubicBezTo>
                <a:cubicBezTo>
                  <a:pt x="22" y="74"/>
                  <a:pt x="22" y="74"/>
                  <a:pt x="22" y="74"/>
                </a:cubicBezTo>
                <a:cubicBezTo>
                  <a:pt x="12" y="83"/>
                  <a:pt x="12" y="83"/>
                  <a:pt x="12" y="83"/>
                </a:cubicBezTo>
                <a:cubicBezTo>
                  <a:pt x="12" y="84"/>
                  <a:pt x="11" y="84"/>
                  <a:pt x="10" y="85"/>
                </a:cubicBezTo>
                <a:close/>
                <a:moveTo>
                  <a:pt x="124" y="85"/>
                </a:moveTo>
                <a:cubicBezTo>
                  <a:pt x="112" y="72"/>
                  <a:pt x="112" y="72"/>
                  <a:pt x="112" y="72"/>
                </a:cubicBezTo>
                <a:cubicBezTo>
                  <a:pt x="118" y="66"/>
                  <a:pt x="118" y="66"/>
                  <a:pt x="118" y="66"/>
                </a:cubicBezTo>
                <a:cubicBezTo>
                  <a:pt x="131" y="78"/>
                  <a:pt x="131" y="78"/>
                  <a:pt x="131" y="78"/>
                </a:cubicBezTo>
                <a:lnTo>
                  <a:pt x="124" y="85"/>
                </a:lnTo>
                <a:close/>
                <a:moveTo>
                  <a:pt x="111" y="78"/>
                </a:moveTo>
                <a:cubicBezTo>
                  <a:pt x="102" y="78"/>
                  <a:pt x="102" y="78"/>
                  <a:pt x="102" y="78"/>
                </a:cubicBezTo>
                <a:cubicBezTo>
                  <a:pt x="102" y="50"/>
                  <a:pt x="102" y="50"/>
                  <a:pt x="102" y="50"/>
                </a:cubicBezTo>
                <a:cubicBezTo>
                  <a:pt x="111" y="59"/>
                  <a:pt x="111" y="59"/>
                  <a:pt x="111" y="59"/>
                </a:cubicBezTo>
                <a:cubicBezTo>
                  <a:pt x="108" y="61"/>
                  <a:pt x="108" y="61"/>
                  <a:pt x="108" y="61"/>
                </a:cubicBezTo>
                <a:cubicBezTo>
                  <a:pt x="111" y="61"/>
                  <a:pt x="111" y="61"/>
                  <a:pt x="111" y="61"/>
                </a:cubicBezTo>
                <a:lnTo>
                  <a:pt x="111" y="78"/>
                </a:lnTo>
                <a:close/>
                <a:moveTo>
                  <a:pt x="79" y="76"/>
                </a:moveTo>
                <a:cubicBezTo>
                  <a:pt x="70" y="76"/>
                  <a:pt x="70" y="76"/>
                  <a:pt x="70" y="76"/>
                </a:cubicBezTo>
                <a:cubicBezTo>
                  <a:pt x="70" y="61"/>
                  <a:pt x="70" y="61"/>
                  <a:pt x="70" y="61"/>
                </a:cubicBezTo>
                <a:cubicBezTo>
                  <a:pt x="70" y="61"/>
                  <a:pt x="70" y="61"/>
                  <a:pt x="70" y="61"/>
                </a:cubicBezTo>
                <a:cubicBezTo>
                  <a:pt x="69" y="60"/>
                  <a:pt x="69" y="60"/>
                  <a:pt x="69" y="60"/>
                </a:cubicBezTo>
                <a:cubicBezTo>
                  <a:pt x="79" y="50"/>
                  <a:pt x="79" y="50"/>
                  <a:pt x="79" y="50"/>
                </a:cubicBezTo>
                <a:lnTo>
                  <a:pt x="79" y="76"/>
                </a:lnTo>
                <a:close/>
                <a:moveTo>
                  <a:pt x="159" y="73"/>
                </a:moveTo>
                <a:cubicBezTo>
                  <a:pt x="147" y="61"/>
                  <a:pt x="147" y="61"/>
                  <a:pt x="147" y="61"/>
                </a:cubicBezTo>
                <a:cubicBezTo>
                  <a:pt x="153" y="55"/>
                  <a:pt x="153" y="55"/>
                  <a:pt x="153" y="55"/>
                </a:cubicBezTo>
                <a:cubicBezTo>
                  <a:pt x="166" y="67"/>
                  <a:pt x="166" y="67"/>
                  <a:pt x="166" y="67"/>
                </a:cubicBezTo>
                <a:lnTo>
                  <a:pt x="159" y="73"/>
                </a:lnTo>
                <a:close/>
                <a:moveTo>
                  <a:pt x="29" y="66"/>
                </a:moveTo>
                <a:cubicBezTo>
                  <a:pt x="23" y="60"/>
                  <a:pt x="23" y="60"/>
                  <a:pt x="23" y="60"/>
                </a:cubicBezTo>
                <a:cubicBezTo>
                  <a:pt x="35" y="47"/>
                  <a:pt x="35" y="47"/>
                  <a:pt x="35" y="47"/>
                </a:cubicBezTo>
                <a:cubicBezTo>
                  <a:pt x="42" y="54"/>
                  <a:pt x="42" y="54"/>
                  <a:pt x="42" y="54"/>
                </a:cubicBezTo>
                <a:lnTo>
                  <a:pt x="29" y="66"/>
                </a:lnTo>
                <a:close/>
                <a:moveTo>
                  <a:pt x="139" y="54"/>
                </a:moveTo>
                <a:cubicBezTo>
                  <a:pt x="127" y="41"/>
                  <a:pt x="127" y="41"/>
                  <a:pt x="127" y="41"/>
                </a:cubicBezTo>
                <a:cubicBezTo>
                  <a:pt x="133" y="35"/>
                  <a:pt x="133" y="35"/>
                  <a:pt x="133" y="35"/>
                </a:cubicBezTo>
                <a:cubicBezTo>
                  <a:pt x="146" y="47"/>
                  <a:pt x="146" y="47"/>
                  <a:pt x="146" y="47"/>
                </a:cubicBezTo>
                <a:lnTo>
                  <a:pt x="139" y="54"/>
                </a:lnTo>
                <a:close/>
                <a:moveTo>
                  <a:pt x="49" y="46"/>
                </a:moveTo>
                <a:cubicBezTo>
                  <a:pt x="43" y="40"/>
                  <a:pt x="43" y="40"/>
                  <a:pt x="43" y="40"/>
                </a:cubicBezTo>
                <a:cubicBezTo>
                  <a:pt x="55" y="27"/>
                  <a:pt x="55" y="27"/>
                  <a:pt x="55" y="27"/>
                </a:cubicBezTo>
                <a:cubicBezTo>
                  <a:pt x="61" y="34"/>
                  <a:pt x="61" y="34"/>
                  <a:pt x="61" y="34"/>
                </a:cubicBezTo>
                <a:lnTo>
                  <a:pt x="49" y="46"/>
                </a:lnTo>
                <a:close/>
                <a:moveTo>
                  <a:pt x="120" y="34"/>
                </a:moveTo>
                <a:cubicBezTo>
                  <a:pt x="107" y="21"/>
                  <a:pt x="107" y="21"/>
                  <a:pt x="107" y="21"/>
                </a:cubicBezTo>
                <a:cubicBezTo>
                  <a:pt x="114" y="15"/>
                  <a:pt x="114" y="15"/>
                  <a:pt x="114" y="15"/>
                </a:cubicBezTo>
                <a:cubicBezTo>
                  <a:pt x="126" y="27"/>
                  <a:pt x="126" y="27"/>
                  <a:pt x="126" y="27"/>
                </a:cubicBezTo>
                <a:lnTo>
                  <a:pt x="120" y="34"/>
                </a:lnTo>
                <a:close/>
                <a:moveTo>
                  <a:pt x="69" y="26"/>
                </a:moveTo>
                <a:cubicBezTo>
                  <a:pt x="62" y="20"/>
                  <a:pt x="62" y="20"/>
                  <a:pt x="62" y="20"/>
                </a:cubicBezTo>
                <a:cubicBezTo>
                  <a:pt x="75" y="8"/>
                  <a:pt x="75" y="8"/>
                  <a:pt x="75" y="8"/>
                </a:cubicBezTo>
                <a:cubicBezTo>
                  <a:pt x="81" y="14"/>
                  <a:pt x="81" y="14"/>
                  <a:pt x="81" y="14"/>
                </a:cubicBezTo>
                <a:lnTo>
                  <a:pt x="69" y="26"/>
                </a:lnTo>
                <a:close/>
                <a:moveTo>
                  <a:pt x="100" y="14"/>
                </a:moveTo>
                <a:cubicBezTo>
                  <a:pt x="99" y="13"/>
                  <a:pt x="99" y="13"/>
                  <a:pt x="99" y="13"/>
                </a:cubicBezTo>
                <a:cubicBezTo>
                  <a:pt x="98" y="12"/>
                  <a:pt x="97" y="11"/>
                  <a:pt x="95" y="11"/>
                </a:cubicBezTo>
                <a:cubicBezTo>
                  <a:pt x="93" y="10"/>
                  <a:pt x="90" y="9"/>
                  <a:pt x="88" y="10"/>
                </a:cubicBezTo>
                <a:cubicBezTo>
                  <a:pt x="86" y="1"/>
                  <a:pt x="86" y="1"/>
                  <a:pt x="86" y="1"/>
                </a:cubicBezTo>
                <a:cubicBezTo>
                  <a:pt x="90" y="0"/>
                  <a:pt x="94" y="1"/>
                  <a:pt x="99" y="2"/>
                </a:cubicBezTo>
                <a:cubicBezTo>
                  <a:pt x="101" y="3"/>
                  <a:pt x="103" y="5"/>
                  <a:pt x="105" y="7"/>
                </a:cubicBezTo>
                <a:cubicBezTo>
                  <a:pt x="106" y="8"/>
                  <a:pt x="106" y="8"/>
                  <a:pt x="106" y="8"/>
                </a:cubicBezTo>
                <a:lnTo>
                  <a:pt x="100" y="1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0" name="Freeform 9"/>
          <p:cNvSpPr>
            <a:spLocks noChangeAspect="1"/>
          </p:cNvSpPr>
          <p:nvPr userDrawn="1"/>
        </p:nvSpPr>
        <p:spPr bwMode="black">
          <a:xfrm>
            <a:off x="9859963" y="509588"/>
            <a:ext cx="444500" cy="812800"/>
          </a:xfrm>
          <a:custGeom>
            <a:avLst/>
            <a:gdLst>
              <a:gd name="T0" fmla="*/ 2147483646 w 157"/>
              <a:gd name="T1" fmla="*/ 2147483646 h 287"/>
              <a:gd name="T2" fmla="*/ 2147483646 w 157"/>
              <a:gd name="T3" fmla="*/ 2147483646 h 287"/>
              <a:gd name="T4" fmla="*/ 2147483646 w 157"/>
              <a:gd name="T5" fmla="*/ 2147483646 h 287"/>
              <a:gd name="T6" fmla="*/ 2147483646 w 157"/>
              <a:gd name="T7" fmla="*/ 2147483646 h 287"/>
              <a:gd name="T8" fmla="*/ 2147483646 w 157"/>
              <a:gd name="T9" fmla="*/ 2147483646 h 287"/>
              <a:gd name="T10" fmla="*/ 2147483646 w 157"/>
              <a:gd name="T11" fmla="*/ 2147483646 h 287"/>
              <a:gd name="T12" fmla="*/ 2147483646 w 157"/>
              <a:gd name="T13" fmla="*/ 2147483646 h 287"/>
              <a:gd name="T14" fmla="*/ 2147483646 w 157"/>
              <a:gd name="T15" fmla="*/ 2147483646 h 287"/>
              <a:gd name="T16" fmla="*/ 2147483646 w 157"/>
              <a:gd name="T17" fmla="*/ 2147483646 h 287"/>
              <a:gd name="T18" fmla="*/ 2147483646 w 157"/>
              <a:gd name="T19" fmla="*/ 2147483646 h 287"/>
              <a:gd name="T20" fmla="*/ 2147483646 w 157"/>
              <a:gd name="T21" fmla="*/ 2147483646 h 287"/>
              <a:gd name="T22" fmla="*/ 2147483646 w 157"/>
              <a:gd name="T23" fmla="*/ 2147483646 h 287"/>
              <a:gd name="T24" fmla="*/ 2147483646 w 157"/>
              <a:gd name="T25" fmla="*/ 2147483646 h 287"/>
              <a:gd name="T26" fmla="*/ 2147483646 w 157"/>
              <a:gd name="T27" fmla="*/ 2147483646 h 287"/>
              <a:gd name="T28" fmla="*/ 2147483646 w 157"/>
              <a:gd name="T29" fmla="*/ 2147483646 h 287"/>
              <a:gd name="T30" fmla="*/ 2147483646 w 157"/>
              <a:gd name="T31" fmla="*/ 2147483646 h 287"/>
              <a:gd name="T32" fmla="*/ 2147483646 w 157"/>
              <a:gd name="T33" fmla="*/ 2147483646 h 287"/>
              <a:gd name="T34" fmla="*/ 2147483646 w 157"/>
              <a:gd name="T35" fmla="*/ 2147483646 h 287"/>
              <a:gd name="T36" fmla="*/ 2147483646 w 157"/>
              <a:gd name="T37" fmla="*/ 2147483646 h 2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57" h="287">
                <a:moveTo>
                  <a:pt x="14" y="84"/>
                </a:moveTo>
                <a:cubicBezTo>
                  <a:pt x="70" y="28"/>
                  <a:pt x="70" y="28"/>
                  <a:pt x="70" y="28"/>
                </a:cubicBezTo>
                <a:cubicBezTo>
                  <a:pt x="70" y="279"/>
                  <a:pt x="70" y="279"/>
                  <a:pt x="70" y="279"/>
                </a:cubicBezTo>
                <a:cubicBezTo>
                  <a:pt x="70" y="283"/>
                  <a:pt x="74" y="287"/>
                  <a:pt x="78" y="287"/>
                </a:cubicBezTo>
                <a:cubicBezTo>
                  <a:pt x="83" y="287"/>
                  <a:pt x="86" y="283"/>
                  <a:pt x="86" y="279"/>
                </a:cubicBezTo>
                <a:cubicBezTo>
                  <a:pt x="86" y="28"/>
                  <a:pt x="86" y="28"/>
                  <a:pt x="86" y="28"/>
                </a:cubicBezTo>
                <a:cubicBezTo>
                  <a:pt x="142" y="84"/>
                  <a:pt x="142" y="84"/>
                  <a:pt x="142" y="84"/>
                </a:cubicBezTo>
                <a:cubicBezTo>
                  <a:pt x="144" y="86"/>
                  <a:pt x="146" y="86"/>
                  <a:pt x="148" y="86"/>
                </a:cubicBezTo>
                <a:cubicBezTo>
                  <a:pt x="150" y="86"/>
                  <a:pt x="152" y="86"/>
                  <a:pt x="154" y="84"/>
                </a:cubicBezTo>
                <a:cubicBezTo>
                  <a:pt x="157" y="81"/>
                  <a:pt x="157" y="76"/>
                  <a:pt x="154" y="73"/>
                </a:cubicBezTo>
                <a:cubicBezTo>
                  <a:pt x="84" y="3"/>
                  <a:pt x="84" y="3"/>
                  <a:pt x="84" y="3"/>
                </a:cubicBezTo>
                <a:cubicBezTo>
                  <a:pt x="84" y="3"/>
                  <a:pt x="84" y="3"/>
                  <a:pt x="83" y="3"/>
                </a:cubicBezTo>
                <a:cubicBezTo>
                  <a:pt x="83" y="2"/>
                  <a:pt x="82" y="2"/>
                  <a:pt x="81" y="1"/>
                </a:cubicBezTo>
                <a:cubicBezTo>
                  <a:pt x="79" y="0"/>
                  <a:pt x="77" y="0"/>
                  <a:pt x="75" y="1"/>
                </a:cubicBezTo>
                <a:cubicBezTo>
                  <a:pt x="75" y="2"/>
                  <a:pt x="74" y="2"/>
                  <a:pt x="73" y="3"/>
                </a:cubicBezTo>
                <a:cubicBezTo>
                  <a:pt x="73" y="3"/>
                  <a:pt x="73" y="3"/>
                  <a:pt x="73" y="3"/>
                </a:cubicBezTo>
                <a:cubicBezTo>
                  <a:pt x="3" y="73"/>
                  <a:pt x="3" y="73"/>
                  <a:pt x="3" y="73"/>
                </a:cubicBezTo>
                <a:cubicBezTo>
                  <a:pt x="0" y="76"/>
                  <a:pt x="0" y="81"/>
                  <a:pt x="3" y="84"/>
                </a:cubicBezTo>
                <a:cubicBezTo>
                  <a:pt x="6" y="87"/>
                  <a:pt x="11" y="87"/>
                  <a:pt x="14" y="84"/>
                </a:cubicBezTo>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1" name="Freeform 10"/>
          <p:cNvSpPr>
            <a:spLocks noChangeAspect="1"/>
          </p:cNvSpPr>
          <p:nvPr userDrawn="1"/>
        </p:nvSpPr>
        <p:spPr bwMode="black">
          <a:xfrm>
            <a:off x="8996363" y="1438275"/>
            <a:ext cx="588962" cy="452438"/>
          </a:xfrm>
          <a:custGeom>
            <a:avLst/>
            <a:gdLst>
              <a:gd name="T0" fmla="*/ 2147483646 w 208"/>
              <a:gd name="T1" fmla="*/ 2147483646 h 159"/>
              <a:gd name="T2" fmla="*/ 2147483646 w 208"/>
              <a:gd name="T3" fmla="*/ 2147483646 h 159"/>
              <a:gd name="T4" fmla="*/ 2147483646 w 208"/>
              <a:gd name="T5" fmla="*/ 2147483646 h 159"/>
              <a:gd name="T6" fmla="*/ 2147483646 w 208"/>
              <a:gd name="T7" fmla="*/ 2147483646 h 159"/>
              <a:gd name="T8" fmla="*/ 2147483646 w 208"/>
              <a:gd name="T9" fmla="*/ 2147483646 h 159"/>
              <a:gd name="T10" fmla="*/ 2147483646 w 208"/>
              <a:gd name="T11" fmla="*/ 2147483646 h 159"/>
              <a:gd name="T12" fmla="*/ 2147483646 w 208"/>
              <a:gd name="T13" fmla="*/ 2147483646 h 159"/>
              <a:gd name="T14" fmla="*/ 2147483646 w 208"/>
              <a:gd name="T15" fmla="*/ 2147483646 h 159"/>
              <a:gd name="T16" fmla="*/ 2147483646 w 208"/>
              <a:gd name="T17" fmla="*/ 2147483646 h 159"/>
              <a:gd name="T18" fmla="*/ 2147483646 w 208"/>
              <a:gd name="T19" fmla="*/ 2147483646 h 159"/>
              <a:gd name="T20" fmla="*/ 0 w 208"/>
              <a:gd name="T21" fmla="*/ 2147483646 h 159"/>
              <a:gd name="T22" fmla="*/ 2147483646 w 208"/>
              <a:gd name="T23" fmla="*/ 2147483646 h 159"/>
              <a:gd name="T24" fmla="*/ 2147483646 w 208"/>
              <a:gd name="T25" fmla="*/ 2147483646 h 159"/>
              <a:gd name="T26" fmla="*/ 2147483646 w 208"/>
              <a:gd name="T27" fmla="*/ 2147483646 h 159"/>
              <a:gd name="T28" fmla="*/ 2147483646 w 208"/>
              <a:gd name="T29" fmla="*/ 2147483646 h 159"/>
              <a:gd name="T30" fmla="*/ 2147483646 w 208"/>
              <a:gd name="T31" fmla="*/ 2147483646 h 159"/>
              <a:gd name="T32" fmla="*/ 2147483646 w 208"/>
              <a:gd name="T33" fmla="*/ 2147483646 h 159"/>
              <a:gd name="T34" fmla="*/ 2147483646 w 208"/>
              <a:gd name="T35" fmla="*/ 2147483646 h 15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8" h="159">
                <a:moveTo>
                  <a:pt x="33" y="90"/>
                </a:moveTo>
                <a:cubicBezTo>
                  <a:pt x="198" y="90"/>
                  <a:pt x="198" y="90"/>
                  <a:pt x="198" y="90"/>
                </a:cubicBezTo>
                <a:cubicBezTo>
                  <a:pt x="203" y="90"/>
                  <a:pt x="208" y="86"/>
                  <a:pt x="208" y="80"/>
                </a:cubicBezTo>
                <a:cubicBezTo>
                  <a:pt x="208" y="75"/>
                  <a:pt x="203" y="71"/>
                  <a:pt x="198" y="71"/>
                </a:cubicBezTo>
                <a:cubicBezTo>
                  <a:pt x="33" y="71"/>
                  <a:pt x="33" y="71"/>
                  <a:pt x="33" y="71"/>
                </a:cubicBezTo>
                <a:cubicBezTo>
                  <a:pt x="86" y="17"/>
                  <a:pt x="86" y="17"/>
                  <a:pt x="86" y="17"/>
                </a:cubicBezTo>
                <a:cubicBezTo>
                  <a:pt x="90" y="14"/>
                  <a:pt x="90" y="8"/>
                  <a:pt x="86" y="4"/>
                </a:cubicBezTo>
                <a:cubicBezTo>
                  <a:pt x="83" y="0"/>
                  <a:pt x="77" y="0"/>
                  <a:pt x="73" y="4"/>
                </a:cubicBezTo>
                <a:cubicBezTo>
                  <a:pt x="3" y="74"/>
                  <a:pt x="3" y="74"/>
                  <a:pt x="3" y="74"/>
                </a:cubicBezTo>
                <a:cubicBezTo>
                  <a:pt x="2" y="74"/>
                  <a:pt x="2" y="75"/>
                  <a:pt x="1" y="77"/>
                </a:cubicBezTo>
                <a:cubicBezTo>
                  <a:pt x="1" y="78"/>
                  <a:pt x="0" y="79"/>
                  <a:pt x="0" y="80"/>
                </a:cubicBezTo>
                <a:cubicBezTo>
                  <a:pt x="0" y="82"/>
                  <a:pt x="1" y="83"/>
                  <a:pt x="1" y="84"/>
                </a:cubicBezTo>
                <a:cubicBezTo>
                  <a:pt x="2" y="85"/>
                  <a:pt x="2" y="86"/>
                  <a:pt x="3" y="87"/>
                </a:cubicBezTo>
                <a:cubicBezTo>
                  <a:pt x="73" y="157"/>
                  <a:pt x="73" y="157"/>
                  <a:pt x="73" y="157"/>
                </a:cubicBezTo>
                <a:cubicBezTo>
                  <a:pt x="75" y="158"/>
                  <a:pt x="77" y="159"/>
                  <a:pt x="80" y="159"/>
                </a:cubicBezTo>
                <a:cubicBezTo>
                  <a:pt x="82" y="159"/>
                  <a:pt x="84" y="158"/>
                  <a:pt x="86" y="157"/>
                </a:cubicBezTo>
                <a:cubicBezTo>
                  <a:pt x="90" y="153"/>
                  <a:pt x="90" y="147"/>
                  <a:pt x="86" y="143"/>
                </a:cubicBezTo>
                <a:lnTo>
                  <a:pt x="33" y="90"/>
                </a:lnTo>
                <a:close/>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 name="Freeform 11"/>
          <p:cNvSpPr>
            <a:spLocks noChangeAspect="1" noEditPoints="1"/>
          </p:cNvSpPr>
          <p:nvPr userDrawn="1"/>
        </p:nvSpPr>
        <p:spPr bwMode="black">
          <a:xfrm>
            <a:off x="10194925" y="992188"/>
            <a:ext cx="503238" cy="268287"/>
          </a:xfrm>
          <a:custGeom>
            <a:avLst/>
            <a:gdLst>
              <a:gd name="T0" fmla="*/ 2147483646 w 177"/>
              <a:gd name="T1" fmla="*/ 2147483646 h 95"/>
              <a:gd name="T2" fmla="*/ 2147483646 w 177"/>
              <a:gd name="T3" fmla="*/ 2147483646 h 95"/>
              <a:gd name="T4" fmla="*/ 2147483646 w 177"/>
              <a:gd name="T5" fmla="*/ 2147483646 h 95"/>
              <a:gd name="T6" fmla="*/ 2147483646 w 177"/>
              <a:gd name="T7" fmla="*/ 2147483646 h 95"/>
              <a:gd name="T8" fmla="*/ 2147483646 w 177"/>
              <a:gd name="T9" fmla="*/ 2147483646 h 95"/>
              <a:gd name="T10" fmla="*/ 0 w 177"/>
              <a:gd name="T11" fmla="*/ 2147483646 h 95"/>
              <a:gd name="T12" fmla="*/ 2147483646 w 177"/>
              <a:gd name="T13" fmla="*/ 2147483646 h 95"/>
              <a:gd name="T14" fmla="*/ 2147483646 w 177"/>
              <a:gd name="T15" fmla="*/ 2147483646 h 95"/>
              <a:gd name="T16" fmla="*/ 2147483646 w 177"/>
              <a:gd name="T17" fmla="*/ 2147483646 h 95"/>
              <a:gd name="T18" fmla="*/ 2147483646 w 177"/>
              <a:gd name="T19" fmla="*/ 2147483646 h 95"/>
              <a:gd name="T20" fmla="*/ 2147483646 w 177"/>
              <a:gd name="T21" fmla="*/ 0 h 95"/>
              <a:gd name="T22" fmla="*/ 2147483646 w 177"/>
              <a:gd name="T23" fmla="*/ 2147483646 h 95"/>
              <a:gd name="T24" fmla="*/ 2147483646 w 177"/>
              <a:gd name="T25" fmla="*/ 2147483646 h 95"/>
              <a:gd name="T26" fmla="*/ 2147483646 w 177"/>
              <a:gd name="T27" fmla="*/ 2147483646 h 95"/>
              <a:gd name="T28" fmla="*/ 2147483646 w 177"/>
              <a:gd name="T29" fmla="*/ 2147483646 h 95"/>
              <a:gd name="T30" fmla="*/ 2147483646 w 177"/>
              <a:gd name="T31" fmla="*/ 2147483646 h 95"/>
              <a:gd name="T32" fmla="*/ 2147483646 w 177"/>
              <a:gd name="T33" fmla="*/ 2147483646 h 95"/>
              <a:gd name="T34" fmla="*/ 2147483646 w 177"/>
              <a:gd name="T35" fmla="*/ 2147483646 h 95"/>
              <a:gd name="T36" fmla="*/ 2147483646 w 177"/>
              <a:gd name="T37" fmla="*/ 2147483646 h 95"/>
              <a:gd name="T38" fmla="*/ 2147483646 w 177"/>
              <a:gd name="T39" fmla="*/ 2147483646 h 95"/>
              <a:gd name="T40" fmla="*/ 2147483646 w 177"/>
              <a:gd name="T41" fmla="*/ 2147483646 h 95"/>
              <a:gd name="T42" fmla="*/ 2147483646 w 177"/>
              <a:gd name="T43" fmla="*/ 2147483646 h 95"/>
              <a:gd name="T44" fmla="*/ 2147483646 w 177"/>
              <a:gd name="T45" fmla="*/ 2147483646 h 95"/>
              <a:gd name="T46" fmla="*/ 2147483646 w 177"/>
              <a:gd name="T47" fmla="*/ 2147483646 h 95"/>
              <a:gd name="T48" fmla="*/ 2147483646 w 177"/>
              <a:gd name="T49" fmla="*/ 2147483646 h 95"/>
              <a:gd name="T50" fmla="*/ 2147483646 w 177"/>
              <a:gd name="T51" fmla="*/ 2147483646 h 95"/>
              <a:gd name="T52" fmla="*/ 2147483646 w 177"/>
              <a:gd name="T53" fmla="*/ 2147483646 h 95"/>
              <a:gd name="T54" fmla="*/ 2147483646 w 177"/>
              <a:gd name="T55" fmla="*/ 2147483646 h 95"/>
              <a:gd name="T56" fmla="*/ 2147483646 w 177"/>
              <a:gd name="T57" fmla="*/ 2147483646 h 95"/>
              <a:gd name="T58" fmla="*/ 2147483646 w 177"/>
              <a:gd name="T59" fmla="*/ 2147483646 h 95"/>
              <a:gd name="T60" fmla="*/ 2147483646 w 177"/>
              <a:gd name="T61" fmla="*/ 2147483646 h 95"/>
              <a:gd name="T62" fmla="*/ 2147483646 w 177"/>
              <a:gd name="T63" fmla="*/ 2147483646 h 95"/>
              <a:gd name="T64" fmla="*/ 2147483646 w 177"/>
              <a:gd name="T65" fmla="*/ 2147483646 h 95"/>
              <a:gd name="T66" fmla="*/ 2147483646 w 177"/>
              <a:gd name="T67" fmla="*/ 2147483646 h 9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77" h="95">
                <a:moveTo>
                  <a:pt x="130" y="95"/>
                </a:moveTo>
                <a:cubicBezTo>
                  <a:pt x="125" y="95"/>
                  <a:pt x="120" y="93"/>
                  <a:pt x="117" y="89"/>
                </a:cubicBezTo>
                <a:cubicBezTo>
                  <a:pt x="113" y="86"/>
                  <a:pt x="112" y="81"/>
                  <a:pt x="112" y="77"/>
                </a:cubicBezTo>
                <a:cubicBezTo>
                  <a:pt x="112" y="72"/>
                  <a:pt x="113" y="68"/>
                  <a:pt x="116" y="65"/>
                </a:cubicBezTo>
                <a:cubicBezTo>
                  <a:pt x="18" y="65"/>
                  <a:pt x="18" y="65"/>
                  <a:pt x="18" y="65"/>
                </a:cubicBezTo>
                <a:cubicBezTo>
                  <a:pt x="8" y="65"/>
                  <a:pt x="0" y="57"/>
                  <a:pt x="0" y="47"/>
                </a:cubicBezTo>
                <a:cubicBezTo>
                  <a:pt x="0" y="37"/>
                  <a:pt x="8" y="29"/>
                  <a:pt x="18" y="29"/>
                </a:cubicBezTo>
                <a:cubicBezTo>
                  <a:pt x="116" y="29"/>
                  <a:pt x="116" y="29"/>
                  <a:pt x="116" y="29"/>
                </a:cubicBezTo>
                <a:cubicBezTo>
                  <a:pt x="113" y="26"/>
                  <a:pt x="112" y="22"/>
                  <a:pt x="112" y="18"/>
                </a:cubicBezTo>
                <a:cubicBezTo>
                  <a:pt x="112" y="13"/>
                  <a:pt x="113" y="9"/>
                  <a:pt x="117" y="5"/>
                </a:cubicBezTo>
                <a:cubicBezTo>
                  <a:pt x="120" y="2"/>
                  <a:pt x="125" y="0"/>
                  <a:pt x="130" y="0"/>
                </a:cubicBezTo>
                <a:cubicBezTo>
                  <a:pt x="134" y="0"/>
                  <a:pt x="139" y="2"/>
                  <a:pt x="142" y="5"/>
                </a:cubicBezTo>
                <a:cubicBezTo>
                  <a:pt x="172" y="35"/>
                  <a:pt x="172" y="35"/>
                  <a:pt x="172" y="35"/>
                </a:cubicBezTo>
                <a:cubicBezTo>
                  <a:pt x="175" y="38"/>
                  <a:pt x="177" y="43"/>
                  <a:pt x="177" y="47"/>
                </a:cubicBezTo>
                <a:cubicBezTo>
                  <a:pt x="177" y="52"/>
                  <a:pt x="175" y="57"/>
                  <a:pt x="172" y="60"/>
                </a:cubicBezTo>
                <a:cubicBezTo>
                  <a:pt x="142" y="89"/>
                  <a:pt x="142" y="89"/>
                  <a:pt x="142" y="89"/>
                </a:cubicBezTo>
                <a:cubicBezTo>
                  <a:pt x="139" y="93"/>
                  <a:pt x="134" y="95"/>
                  <a:pt x="130" y="95"/>
                </a:cubicBezTo>
                <a:close/>
                <a:moveTo>
                  <a:pt x="18" y="38"/>
                </a:moveTo>
                <a:cubicBezTo>
                  <a:pt x="13" y="38"/>
                  <a:pt x="9" y="42"/>
                  <a:pt x="9" y="47"/>
                </a:cubicBezTo>
                <a:cubicBezTo>
                  <a:pt x="9" y="52"/>
                  <a:pt x="13" y="56"/>
                  <a:pt x="18" y="56"/>
                </a:cubicBezTo>
                <a:cubicBezTo>
                  <a:pt x="137" y="56"/>
                  <a:pt x="137" y="56"/>
                  <a:pt x="137" y="56"/>
                </a:cubicBezTo>
                <a:cubicBezTo>
                  <a:pt x="123" y="70"/>
                  <a:pt x="123" y="70"/>
                  <a:pt x="123" y="70"/>
                </a:cubicBezTo>
                <a:cubicBezTo>
                  <a:pt x="121" y="72"/>
                  <a:pt x="121" y="74"/>
                  <a:pt x="121" y="77"/>
                </a:cubicBezTo>
                <a:cubicBezTo>
                  <a:pt x="121" y="79"/>
                  <a:pt x="121" y="81"/>
                  <a:pt x="123" y="83"/>
                </a:cubicBezTo>
                <a:cubicBezTo>
                  <a:pt x="127" y="86"/>
                  <a:pt x="133" y="86"/>
                  <a:pt x="136" y="83"/>
                </a:cubicBezTo>
                <a:cubicBezTo>
                  <a:pt x="165" y="54"/>
                  <a:pt x="165" y="54"/>
                  <a:pt x="165" y="54"/>
                </a:cubicBezTo>
                <a:cubicBezTo>
                  <a:pt x="167" y="52"/>
                  <a:pt x="168" y="50"/>
                  <a:pt x="168" y="47"/>
                </a:cubicBezTo>
                <a:cubicBezTo>
                  <a:pt x="168" y="45"/>
                  <a:pt x="167" y="43"/>
                  <a:pt x="165" y="41"/>
                </a:cubicBezTo>
                <a:cubicBezTo>
                  <a:pt x="136" y="12"/>
                  <a:pt x="136" y="12"/>
                  <a:pt x="136" y="12"/>
                </a:cubicBezTo>
                <a:cubicBezTo>
                  <a:pt x="133" y="8"/>
                  <a:pt x="127" y="8"/>
                  <a:pt x="123" y="12"/>
                </a:cubicBezTo>
                <a:cubicBezTo>
                  <a:pt x="121" y="13"/>
                  <a:pt x="121" y="16"/>
                  <a:pt x="121" y="18"/>
                </a:cubicBezTo>
                <a:cubicBezTo>
                  <a:pt x="121" y="20"/>
                  <a:pt x="121" y="23"/>
                  <a:pt x="123" y="24"/>
                </a:cubicBezTo>
                <a:cubicBezTo>
                  <a:pt x="137" y="38"/>
                  <a:pt x="137" y="38"/>
                  <a:pt x="137" y="38"/>
                </a:cubicBezTo>
                <a:lnTo>
                  <a:pt x="18" y="3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 name="Freeform 12"/>
          <p:cNvSpPr>
            <a:spLocks noChangeAspect="1"/>
          </p:cNvSpPr>
          <p:nvPr userDrawn="1"/>
        </p:nvSpPr>
        <p:spPr bwMode="black">
          <a:xfrm>
            <a:off x="10334625" y="1793875"/>
            <a:ext cx="406400" cy="212725"/>
          </a:xfrm>
          <a:custGeom>
            <a:avLst/>
            <a:gdLst>
              <a:gd name="T0" fmla="*/ 2147483646 w 143"/>
              <a:gd name="T1" fmla="*/ 2147483646 h 75"/>
              <a:gd name="T2" fmla="*/ 2147483646 w 143"/>
              <a:gd name="T3" fmla="*/ 2147483646 h 75"/>
              <a:gd name="T4" fmla="*/ 2147483646 w 143"/>
              <a:gd name="T5" fmla="*/ 2147483646 h 75"/>
              <a:gd name="T6" fmla="*/ 2147483646 w 143"/>
              <a:gd name="T7" fmla="*/ 2147483646 h 75"/>
              <a:gd name="T8" fmla="*/ 2147483646 w 143"/>
              <a:gd name="T9" fmla="*/ 2147483646 h 75"/>
              <a:gd name="T10" fmla="*/ 0 w 143"/>
              <a:gd name="T11" fmla="*/ 2147483646 h 75"/>
              <a:gd name="T12" fmla="*/ 2147483646 w 143"/>
              <a:gd name="T13" fmla="*/ 2147483646 h 75"/>
              <a:gd name="T14" fmla="*/ 2147483646 w 143"/>
              <a:gd name="T15" fmla="*/ 2147483646 h 75"/>
              <a:gd name="T16" fmla="*/ 2147483646 w 143"/>
              <a:gd name="T17" fmla="*/ 2147483646 h 75"/>
              <a:gd name="T18" fmla="*/ 2147483646 w 143"/>
              <a:gd name="T19" fmla="*/ 2147483646 h 75"/>
              <a:gd name="T20" fmla="*/ 2147483646 w 143"/>
              <a:gd name="T21" fmla="*/ 2147483646 h 75"/>
              <a:gd name="T22" fmla="*/ 2147483646 w 143"/>
              <a:gd name="T23" fmla="*/ 2147483646 h 75"/>
              <a:gd name="T24" fmla="*/ 2147483646 w 143"/>
              <a:gd name="T25" fmla="*/ 2147483646 h 75"/>
              <a:gd name="T26" fmla="*/ 2147483646 w 143"/>
              <a:gd name="T27" fmla="*/ 2147483646 h 75"/>
              <a:gd name="T28" fmla="*/ 2147483646 w 143"/>
              <a:gd name="T29" fmla="*/ 2147483646 h 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3" h="75">
                <a:moveTo>
                  <a:pt x="111" y="3"/>
                </a:moveTo>
                <a:cubicBezTo>
                  <a:pt x="108" y="0"/>
                  <a:pt x="103" y="0"/>
                  <a:pt x="99" y="3"/>
                </a:cubicBezTo>
                <a:cubicBezTo>
                  <a:pt x="96" y="6"/>
                  <a:pt x="96" y="11"/>
                  <a:pt x="99" y="14"/>
                </a:cubicBezTo>
                <a:cubicBezTo>
                  <a:pt x="115" y="30"/>
                  <a:pt x="115" y="30"/>
                  <a:pt x="115" y="30"/>
                </a:cubicBezTo>
                <a:cubicBezTo>
                  <a:pt x="8" y="30"/>
                  <a:pt x="8" y="30"/>
                  <a:pt x="8" y="30"/>
                </a:cubicBezTo>
                <a:cubicBezTo>
                  <a:pt x="3" y="30"/>
                  <a:pt x="0" y="33"/>
                  <a:pt x="0" y="38"/>
                </a:cubicBezTo>
                <a:cubicBezTo>
                  <a:pt x="0" y="42"/>
                  <a:pt x="3" y="46"/>
                  <a:pt x="8" y="46"/>
                </a:cubicBezTo>
                <a:cubicBezTo>
                  <a:pt x="115" y="46"/>
                  <a:pt x="115" y="46"/>
                  <a:pt x="115" y="46"/>
                </a:cubicBezTo>
                <a:cubicBezTo>
                  <a:pt x="99" y="61"/>
                  <a:pt x="99" y="61"/>
                  <a:pt x="99" y="61"/>
                </a:cubicBezTo>
                <a:cubicBezTo>
                  <a:pt x="96" y="64"/>
                  <a:pt x="96" y="69"/>
                  <a:pt x="99" y="73"/>
                </a:cubicBezTo>
                <a:cubicBezTo>
                  <a:pt x="101" y="74"/>
                  <a:pt x="103" y="75"/>
                  <a:pt x="105" y="75"/>
                </a:cubicBezTo>
                <a:cubicBezTo>
                  <a:pt x="107" y="75"/>
                  <a:pt x="109" y="74"/>
                  <a:pt x="111" y="73"/>
                </a:cubicBezTo>
                <a:cubicBezTo>
                  <a:pt x="140" y="43"/>
                  <a:pt x="140" y="43"/>
                  <a:pt x="140" y="43"/>
                </a:cubicBezTo>
                <a:cubicBezTo>
                  <a:pt x="143" y="40"/>
                  <a:pt x="143" y="35"/>
                  <a:pt x="140" y="32"/>
                </a:cubicBezTo>
                <a:lnTo>
                  <a:pt x="111" y="3"/>
                </a:lnTo>
                <a:close/>
              </a:path>
            </a:pathLst>
          </a:custGeom>
          <a:solidFill>
            <a:srgbClr val="6FD0F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 name="Freeform 13"/>
          <p:cNvSpPr>
            <a:spLocks noChangeAspect="1" noEditPoints="1"/>
          </p:cNvSpPr>
          <p:nvPr userDrawn="1"/>
        </p:nvSpPr>
        <p:spPr bwMode="black">
          <a:xfrm>
            <a:off x="10080625" y="1474788"/>
            <a:ext cx="1731963" cy="769937"/>
          </a:xfrm>
          <a:custGeom>
            <a:avLst/>
            <a:gdLst>
              <a:gd name="T0" fmla="*/ 2147483646 w 611"/>
              <a:gd name="T1" fmla="*/ 2147483646 h 272"/>
              <a:gd name="T2" fmla="*/ 2147483646 w 611"/>
              <a:gd name="T3" fmla="*/ 2147483646 h 272"/>
              <a:gd name="T4" fmla="*/ 2147483646 w 611"/>
              <a:gd name="T5" fmla="*/ 2147483646 h 272"/>
              <a:gd name="T6" fmla="*/ 2147483646 w 611"/>
              <a:gd name="T7" fmla="*/ 2147483646 h 272"/>
              <a:gd name="T8" fmla="*/ 2147483646 w 611"/>
              <a:gd name="T9" fmla="*/ 2147483646 h 272"/>
              <a:gd name="T10" fmla="*/ 2147483646 w 611"/>
              <a:gd name="T11" fmla="*/ 2147483646 h 272"/>
              <a:gd name="T12" fmla="*/ 2147483646 w 611"/>
              <a:gd name="T13" fmla="*/ 2147483646 h 272"/>
              <a:gd name="T14" fmla="*/ 2147483646 w 611"/>
              <a:gd name="T15" fmla="*/ 2147483646 h 272"/>
              <a:gd name="T16" fmla="*/ 2147483646 w 611"/>
              <a:gd name="T17" fmla="*/ 2147483646 h 272"/>
              <a:gd name="T18" fmla="*/ 2147483646 w 611"/>
              <a:gd name="T19" fmla="*/ 2147483646 h 272"/>
              <a:gd name="T20" fmla="*/ 2147483646 w 611"/>
              <a:gd name="T21" fmla="*/ 2147483646 h 272"/>
              <a:gd name="T22" fmla="*/ 2147483646 w 611"/>
              <a:gd name="T23" fmla="*/ 2147483646 h 272"/>
              <a:gd name="T24" fmla="*/ 2147483646 w 611"/>
              <a:gd name="T25" fmla="*/ 2147483646 h 272"/>
              <a:gd name="T26" fmla="*/ 2147483646 w 611"/>
              <a:gd name="T27" fmla="*/ 2147483646 h 272"/>
              <a:gd name="T28" fmla="*/ 2147483646 w 611"/>
              <a:gd name="T29" fmla="*/ 2147483646 h 272"/>
              <a:gd name="T30" fmla="*/ 2147483646 w 611"/>
              <a:gd name="T31" fmla="*/ 2147483646 h 272"/>
              <a:gd name="T32" fmla="*/ 2147483646 w 611"/>
              <a:gd name="T33" fmla="*/ 2147483646 h 272"/>
              <a:gd name="T34" fmla="*/ 2147483646 w 611"/>
              <a:gd name="T35" fmla="*/ 2147483646 h 272"/>
              <a:gd name="T36" fmla="*/ 2147483646 w 611"/>
              <a:gd name="T37" fmla="*/ 2147483646 h 272"/>
              <a:gd name="T38" fmla="*/ 2147483646 w 611"/>
              <a:gd name="T39" fmla="*/ 2147483646 h 272"/>
              <a:gd name="T40" fmla="*/ 2147483646 w 611"/>
              <a:gd name="T41" fmla="*/ 2147483646 h 272"/>
              <a:gd name="T42" fmla="*/ 2147483646 w 611"/>
              <a:gd name="T43" fmla="*/ 2147483646 h 272"/>
              <a:gd name="T44" fmla="*/ 2147483646 w 611"/>
              <a:gd name="T45" fmla="*/ 2147483646 h 272"/>
              <a:gd name="T46" fmla="*/ 2147483646 w 611"/>
              <a:gd name="T47" fmla="*/ 2147483646 h 272"/>
              <a:gd name="T48" fmla="*/ 2147483646 w 611"/>
              <a:gd name="T49" fmla="*/ 2147483646 h 272"/>
              <a:gd name="T50" fmla="*/ 2147483646 w 611"/>
              <a:gd name="T51" fmla="*/ 2147483646 h 272"/>
              <a:gd name="T52" fmla="*/ 2147483646 w 611"/>
              <a:gd name="T53" fmla="*/ 2147483646 h 272"/>
              <a:gd name="T54" fmla="*/ 2147483646 w 611"/>
              <a:gd name="T55" fmla="*/ 2147483646 h 272"/>
              <a:gd name="T56" fmla="*/ 2147483646 w 611"/>
              <a:gd name="T57" fmla="*/ 2147483646 h 272"/>
              <a:gd name="T58" fmla="*/ 2147483646 w 611"/>
              <a:gd name="T59" fmla="*/ 2147483646 h 272"/>
              <a:gd name="T60" fmla="*/ 2147483646 w 611"/>
              <a:gd name="T61" fmla="*/ 2147483646 h 272"/>
              <a:gd name="T62" fmla="*/ 2147483646 w 611"/>
              <a:gd name="T63" fmla="*/ 2147483646 h 272"/>
              <a:gd name="T64" fmla="*/ 2147483646 w 611"/>
              <a:gd name="T65" fmla="*/ 2147483646 h 272"/>
              <a:gd name="T66" fmla="*/ 2147483646 w 611"/>
              <a:gd name="T67" fmla="*/ 2147483646 h 272"/>
              <a:gd name="T68" fmla="*/ 2147483646 w 611"/>
              <a:gd name="T69" fmla="*/ 2147483646 h 272"/>
              <a:gd name="T70" fmla="*/ 2147483646 w 611"/>
              <a:gd name="T71" fmla="*/ 2147483646 h 272"/>
              <a:gd name="T72" fmla="*/ 2147483646 w 611"/>
              <a:gd name="T73" fmla="*/ 2147483646 h 272"/>
              <a:gd name="T74" fmla="*/ 2147483646 w 611"/>
              <a:gd name="T75" fmla="*/ 2147483646 h 272"/>
              <a:gd name="T76" fmla="*/ 2147483646 w 611"/>
              <a:gd name="T77" fmla="*/ 2147483646 h 272"/>
              <a:gd name="T78" fmla="*/ 2147483646 w 611"/>
              <a:gd name="T79" fmla="*/ 2147483646 h 272"/>
              <a:gd name="T80" fmla="*/ 2147483646 w 611"/>
              <a:gd name="T81" fmla="*/ 2147483646 h 272"/>
              <a:gd name="T82" fmla="*/ 2147483646 w 611"/>
              <a:gd name="T83" fmla="*/ 2147483646 h 272"/>
              <a:gd name="T84" fmla="*/ 2147483646 w 611"/>
              <a:gd name="T85" fmla="*/ 2147483646 h 272"/>
              <a:gd name="T86" fmla="*/ 2147483646 w 611"/>
              <a:gd name="T87" fmla="*/ 2147483646 h 272"/>
              <a:gd name="T88" fmla="*/ 2147483646 w 611"/>
              <a:gd name="T89" fmla="*/ 2147483646 h 272"/>
              <a:gd name="T90" fmla="*/ 2147483646 w 611"/>
              <a:gd name="T91" fmla="*/ 2147483646 h 272"/>
              <a:gd name="T92" fmla="*/ 2147483646 w 611"/>
              <a:gd name="T93" fmla="*/ 2147483646 h 272"/>
              <a:gd name="T94" fmla="*/ 2147483646 w 611"/>
              <a:gd name="T95" fmla="*/ 2147483646 h 272"/>
              <a:gd name="T96" fmla="*/ 2147483646 w 611"/>
              <a:gd name="T97" fmla="*/ 2147483646 h 272"/>
              <a:gd name="T98" fmla="*/ 2147483646 w 611"/>
              <a:gd name="T99" fmla="*/ 2147483646 h 272"/>
              <a:gd name="T100" fmla="*/ 2147483646 w 611"/>
              <a:gd name="T101" fmla="*/ 2147483646 h 272"/>
              <a:gd name="T102" fmla="*/ 2147483646 w 611"/>
              <a:gd name="T103" fmla="*/ 2147483646 h 272"/>
              <a:gd name="T104" fmla="*/ 2147483646 w 611"/>
              <a:gd name="T105" fmla="*/ 2147483646 h 272"/>
              <a:gd name="T106" fmla="*/ 2147483646 w 611"/>
              <a:gd name="T107" fmla="*/ 2147483646 h 272"/>
              <a:gd name="T108" fmla="*/ 2147483646 w 611"/>
              <a:gd name="T109" fmla="*/ 2147483646 h 272"/>
              <a:gd name="T110" fmla="*/ 2147483646 w 611"/>
              <a:gd name="T111" fmla="*/ 2147483646 h 272"/>
              <a:gd name="T112" fmla="*/ 2147483646 w 611"/>
              <a:gd name="T113" fmla="*/ 2147483646 h 272"/>
              <a:gd name="T114" fmla="*/ 2147483646 w 611"/>
              <a:gd name="T115" fmla="*/ 2147483646 h 272"/>
              <a:gd name="T116" fmla="*/ 2147483646 w 611"/>
              <a:gd name="T117" fmla="*/ 0 h 272"/>
              <a:gd name="T118" fmla="*/ 2147483646 w 611"/>
              <a:gd name="T119" fmla="*/ 0 h 272"/>
              <a:gd name="T120" fmla="*/ 2147483646 w 611"/>
              <a:gd name="T121" fmla="*/ 0 h 272"/>
              <a:gd name="T122" fmla="*/ 2147483646 w 611"/>
              <a:gd name="T123" fmla="*/ 0 h 272"/>
              <a:gd name="T124" fmla="*/ 2147483646 w 611"/>
              <a:gd name="T125" fmla="*/ 0 h 2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11" h="272">
                <a:moveTo>
                  <a:pt x="511" y="272"/>
                </a:moveTo>
                <a:cubicBezTo>
                  <a:pt x="506" y="272"/>
                  <a:pt x="501" y="271"/>
                  <a:pt x="497" y="268"/>
                </a:cubicBezTo>
                <a:cubicBezTo>
                  <a:pt x="501" y="260"/>
                  <a:pt x="501" y="260"/>
                  <a:pt x="501" y="260"/>
                </a:cubicBezTo>
                <a:cubicBezTo>
                  <a:pt x="504" y="262"/>
                  <a:pt x="507" y="263"/>
                  <a:pt x="511" y="263"/>
                </a:cubicBezTo>
                <a:cubicBezTo>
                  <a:pt x="511" y="263"/>
                  <a:pt x="511" y="263"/>
                  <a:pt x="511" y="263"/>
                </a:cubicBezTo>
                <a:cubicBezTo>
                  <a:pt x="512" y="263"/>
                  <a:pt x="514" y="263"/>
                  <a:pt x="515" y="263"/>
                </a:cubicBezTo>
                <a:cubicBezTo>
                  <a:pt x="517" y="271"/>
                  <a:pt x="517" y="271"/>
                  <a:pt x="517" y="271"/>
                </a:cubicBezTo>
                <a:cubicBezTo>
                  <a:pt x="515" y="272"/>
                  <a:pt x="513" y="272"/>
                  <a:pt x="511" y="272"/>
                </a:cubicBezTo>
                <a:cubicBezTo>
                  <a:pt x="511" y="272"/>
                  <a:pt x="511" y="272"/>
                  <a:pt x="511" y="272"/>
                </a:cubicBezTo>
                <a:close/>
                <a:moveTo>
                  <a:pt x="528" y="267"/>
                </a:moveTo>
                <a:cubicBezTo>
                  <a:pt x="523" y="259"/>
                  <a:pt x="523" y="259"/>
                  <a:pt x="523" y="259"/>
                </a:cubicBezTo>
                <a:cubicBezTo>
                  <a:pt x="524" y="259"/>
                  <a:pt x="525" y="258"/>
                  <a:pt x="526" y="257"/>
                </a:cubicBezTo>
                <a:cubicBezTo>
                  <a:pt x="535" y="248"/>
                  <a:pt x="535" y="248"/>
                  <a:pt x="535" y="248"/>
                </a:cubicBezTo>
                <a:cubicBezTo>
                  <a:pt x="541" y="254"/>
                  <a:pt x="541" y="254"/>
                  <a:pt x="541" y="254"/>
                </a:cubicBezTo>
                <a:cubicBezTo>
                  <a:pt x="532" y="263"/>
                  <a:pt x="532" y="263"/>
                  <a:pt x="532" y="263"/>
                </a:cubicBezTo>
                <a:cubicBezTo>
                  <a:pt x="531" y="264"/>
                  <a:pt x="529" y="266"/>
                  <a:pt x="528" y="267"/>
                </a:cubicBezTo>
                <a:close/>
                <a:moveTo>
                  <a:pt x="487" y="260"/>
                </a:moveTo>
                <a:cubicBezTo>
                  <a:pt x="483" y="255"/>
                  <a:pt x="481" y="249"/>
                  <a:pt x="481" y="242"/>
                </a:cubicBezTo>
                <a:cubicBezTo>
                  <a:pt x="481" y="241"/>
                  <a:pt x="481" y="241"/>
                  <a:pt x="481" y="241"/>
                </a:cubicBezTo>
                <a:cubicBezTo>
                  <a:pt x="490" y="241"/>
                  <a:pt x="490" y="241"/>
                  <a:pt x="490" y="241"/>
                </a:cubicBezTo>
                <a:cubicBezTo>
                  <a:pt x="490" y="242"/>
                  <a:pt x="490" y="242"/>
                  <a:pt x="490" y="242"/>
                </a:cubicBezTo>
                <a:cubicBezTo>
                  <a:pt x="490" y="247"/>
                  <a:pt x="491" y="251"/>
                  <a:pt x="494" y="255"/>
                </a:cubicBezTo>
                <a:lnTo>
                  <a:pt x="487" y="260"/>
                </a:lnTo>
                <a:close/>
                <a:moveTo>
                  <a:pt x="549" y="247"/>
                </a:moveTo>
                <a:cubicBezTo>
                  <a:pt x="542" y="240"/>
                  <a:pt x="542" y="240"/>
                  <a:pt x="542" y="240"/>
                </a:cubicBezTo>
                <a:cubicBezTo>
                  <a:pt x="555" y="228"/>
                  <a:pt x="555" y="228"/>
                  <a:pt x="555" y="228"/>
                </a:cubicBezTo>
                <a:cubicBezTo>
                  <a:pt x="561" y="234"/>
                  <a:pt x="561" y="234"/>
                  <a:pt x="561" y="234"/>
                </a:cubicBezTo>
                <a:lnTo>
                  <a:pt x="549" y="247"/>
                </a:lnTo>
                <a:close/>
                <a:moveTo>
                  <a:pt x="492" y="233"/>
                </a:moveTo>
                <a:cubicBezTo>
                  <a:pt x="484" y="229"/>
                  <a:pt x="484" y="229"/>
                  <a:pt x="484" y="229"/>
                </a:cubicBezTo>
                <a:cubicBezTo>
                  <a:pt x="485" y="226"/>
                  <a:pt x="487" y="223"/>
                  <a:pt x="490" y="221"/>
                </a:cubicBezTo>
                <a:cubicBezTo>
                  <a:pt x="496" y="215"/>
                  <a:pt x="496" y="215"/>
                  <a:pt x="496" y="215"/>
                </a:cubicBezTo>
                <a:cubicBezTo>
                  <a:pt x="502" y="221"/>
                  <a:pt x="502" y="221"/>
                  <a:pt x="502" y="221"/>
                </a:cubicBezTo>
                <a:cubicBezTo>
                  <a:pt x="496" y="227"/>
                  <a:pt x="496" y="227"/>
                  <a:pt x="496" y="227"/>
                </a:cubicBezTo>
                <a:cubicBezTo>
                  <a:pt x="494" y="229"/>
                  <a:pt x="493" y="231"/>
                  <a:pt x="492" y="233"/>
                </a:cubicBezTo>
                <a:close/>
                <a:moveTo>
                  <a:pt x="569" y="227"/>
                </a:moveTo>
                <a:cubicBezTo>
                  <a:pt x="562" y="220"/>
                  <a:pt x="562" y="220"/>
                  <a:pt x="562" y="220"/>
                </a:cubicBezTo>
                <a:cubicBezTo>
                  <a:pt x="575" y="208"/>
                  <a:pt x="575" y="208"/>
                  <a:pt x="575" y="208"/>
                </a:cubicBezTo>
                <a:cubicBezTo>
                  <a:pt x="581" y="214"/>
                  <a:pt x="581" y="214"/>
                  <a:pt x="581" y="214"/>
                </a:cubicBezTo>
                <a:lnTo>
                  <a:pt x="569" y="227"/>
                </a:lnTo>
                <a:close/>
                <a:moveTo>
                  <a:pt x="510" y="213"/>
                </a:moveTo>
                <a:cubicBezTo>
                  <a:pt x="503" y="207"/>
                  <a:pt x="503" y="207"/>
                  <a:pt x="503" y="207"/>
                </a:cubicBezTo>
                <a:cubicBezTo>
                  <a:pt x="508" y="203"/>
                  <a:pt x="508" y="203"/>
                  <a:pt x="508" y="203"/>
                </a:cubicBezTo>
                <a:cubicBezTo>
                  <a:pt x="502" y="203"/>
                  <a:pt x="502" y="203"/>
                  <a:pt x="502" y="203"/>
                </a:cubicBezTo>
                <a:cubicBezTo>
                  <a:pt x="502" y="194"/>
                  <a:pt x="502" y="194"/>
                  <a:pt x="502" y="194"/>
                </a:cubicBezTo>
                <a:cubicBezTo>
                  <a:pt x="519" y="194"/>
                  <a:pt x="519" y="194"/>
                  <a:pt x="519" y="194"/>
                </a:cubicBezTo>
                <a:cubicBezTo>
                  <a:pt x="519" y="198"/>
                  <a:pt x="519" y="198"/>
                  <a:pt x="519" y="198"/>
                </a:cubicBezTo>
                <a:cubicBezTo>
                  <a:pt x="522" y="201"/>
                  <a:pt x="522" y="201"/>
                  <a:pt x="522" y="201"/>
                </a:cubicBezTo>
                <a:lnTo>
                  <a:pt x="510" y="213"/>
                </a:lnTo>
                <a:close/>
                <a:moveTo>
                  <a:pt x="588" y="207"/>
                </a:moveTo>
                <a:cubicBezTo>
                  <a:pt x="582" y="201"/>
                  <a:pt x="582" y="201"/>
                  <a:pt x="582" y="201"/>
                </a:cubicBezTo>
                <a:cubicBezTo>
                  <a:pt x="594" y="188"/>
                  <a:pt x="594" y="188"/>
                  <a:pt x="594" y="188"/>
                </a:cubicBezTo>
                <a:cubicBezTo>
                  <a:pt x="601" y="195"/>
                  <a:pt x="601" y="195"/>
                  <a:pt x="601" y="195"/>
                </a:cubicBezTo>
                <a:lnTo>
                  <a:pt x="588" y="207"/>
                </a:lnTo>
                <a:close/>
                <a:moveTo>
                  <a:pt x="492" y="203"/>
                </a:moveTo>
                <a:cubicBezTo>
                  <a:pt x="474" y="202"/>
                  <a:pt x="474" y="202"/>
                  <a:pt x="474" y="202"/>
                </a:cubicBezTo>
                <a:cubicBezTo>
                  <a:pt x="474" y="193"/>
                  <a:pt x="474" y="193"/>
                  <a:pt x="474" y="193"/>
                </a:cubicBezTo>
                <a:cubicBezTo>
                  <a:pt x="492" y="194"/>
                  <a:pt x="492" y="194"/>
                  <a:pt x="492" y="194"/>
                </a:cubicBezTo>
                <a:lnTo>
                  <a:pt x="492" y="203"/>
                </a:lnTo>
                <a:close/>
                <a:moveTo>
                  <a:pt x="463" y="202"/>
                </a:moveTo>
                <a:cubicBezTo>
                  <a:pt x="446" y="202"/>
                  <a:pt x="446" y="202"/>
                  <a:pt x="446" y="202"/>
                </a:cubicBezTo>
                <a:cubicBezTo>
                  <a:pt x="446" y="193"/>
                  <a:pt x="446" y="193"/>
                  <a:pt x="446" y="193"/>
                </a:cubicBezTo>
                <a:cubicBezTo>
                  <a:pt x="463" y="193"/>
                  <a:pt x="463" y="193"/>
                  <a:pt x="463" y="193"/>
                </a:cubicBezTo>
                <a:lnTo>
                  <a:pt x="463" y="202"/>
                </a:lnTo>
                <a:close/>
                <a:moveTo>
                  <a:pt x="435" y="202"/>
                </a:moveTo>
                <a:cubicBezTo>
                  <a:pt x="418" y="202"/>
                  <a:pt x="418" y="202"/>
                  <a:pt x="418" y="202"/>
                </a:cubicBezTo>
                <a:cubicBezTo>
                  <a:pt x="418" y="193"/>
                  <a:pt x="418" y="193"/>
                  <a:pt x="418" y="193"/>
                </a:cubicBezTo>
                <a:cubicBezTo>
                  <a:pt x="435" y="193"/>
                  <a:pt x="435" y="193"/>
                  <a:pt x="435" y="193"/>
                </a:cubicBezTo>
                <a:lnTo>
                  <a:pt x="435" y="202"/>
                </a:lnTo>
                <a:close/>
                <a:moveTo>
                  <a:pt x="407" y="202"/>
                </a:moveTo>
                <a:cubicBezTo>
                  <a:pt x="390" y="202"/>
                  <a:pt x="390" y="202"/>
                  <a:pt x="390" y="202"/>
                </a:cubicBezTo>
                <a:cubicBezTo>
                  <a:pt x="390" y="193"/>
                  <a:pt x="390" y="193"/>
                  <a:pt x="390" y="193"/>
                </a:cubicBezTo>
                <a:cubicBezTo>
                  <a:pt x="407" y="193"/>
                  <a:pt x="407" y="193"/>
                  <a:pt x="407" y="193"/>
                </a:cubicBezTo>
                <a:lnTo>
                  <a:pt x="407" y="202"/>
                </a:lnTo>
                <a:close/>
                <a:moveTo>
                  <a:pt x="378" y="201"/>
                </a:moveTo>
                <a:cubicBezTo>
                  <a:pt x="373" y="200"/>
                  <a:pt x="368" y="198"/>
                  <a:pt x="364" y="195"/>
                </a:cubicBezTo>
                <a:cubicBezTo>
                  <a:pt x="361" y="192"/>
                  <a:pt x="361" y="192"/>
                  <a:pt x="361" y="192"/>
                </a:cubicBezTo>
                <a:cubicBezTo>
                  <a:pt x="367" y="185"/>
                  <a:pt x="367" y="185"/>
                  <a:pt x="367" y="185"/>
                </a:cubicBezTo>
                <a:cubicBezTo>
                  <a:pt x="370" y="187"/>
                  <a:pt x="370" y="187"/>
                  <a:pt x="370" y="187"/>
                </a:cubicBezTo>
                <a:cubicBezTo>
                  <a:pt x="373" y="190"/>
                  <a:pt x="376" y="192"/>
                  <a:pt x="380" y="193"/>
                </a:cubicBezTo>
                <a:lnTo>
                  <a:pt x="378" y="201"/>
                </a:lnTo>
                <a:close/>
                <a:moveTo>
                  <a:pt x="353" y="186"/>
                </a:moveTo>
                <a:cubicBezTo>
                  <a:pt x="339" y="175"/>
                  <a:pt x="339" y="175"/>
                  <a:pt x="339" y="175"/>
                </a:cubicBezTo>
                <a:cubicBezTo>
                  <a:pt x="344" y="168"/>
                  <a:pt x="344" y="168"/>
                  <a:pt x="344" y="168"/>
                </a:cubicBezTo>
                <a:cubicBezTo>
                  <a:pt x="358" y="179"/>
                  <a:pt x="358" y="179"/>
                  <a:pt x="358" y="179"/>
                </a:cubicBezTo>
                <a:lnTo>
                  <a:pt x="353" y="186"/>
                </a:lnTo>
                <a:close/>
                <a:moveTo>
                  <a:pt x="608" y="185"/>
                </a:moveTo>
                <a:cubicBezTo>
                  <a:pt x="600" y="181"/>
                  <a:pt x="600" y="181"/>
                  <a:pt x="600" y="181"/>
                </a:cubicBezTo>
                <a:cubicBezTo>
                  <a:pt x="601" y="178"/>
                  <a:pt x="602" y="175"/>
                  <a:pt x="602" y="172"/>
                </a:cubicBezTo>
                <a:cubicBezTo>
                  <a:pt x="602" y="171"/>
                  <a:pt x="601" y="169"/>
                  <a:pt x="601" y="167"/>
                </a:cubicBezTo>
                <a:cubicBezTo>
                  <a:pt x="610" y="165"/>
                  <a:pt x="610" y="165"/>
                  <a:pt x="610" y="165"/>
                </a:cubicBezTo>
                <a:cubicBezTo>
                  <a:pt x="610" y="167"/>
                  <a:pt x="611" y="170"/>
                  <a:pt x="611" y="172"/>
                </a:cubicBezTo>
                <a:cubicBezTo>
                  <a:pt x="611" y="177"/>
                  <a:pt x="610" y="181"/>
                  <a:pt x="608" y="185"/>
                </a:cubicBezTo>
                <a:close/>
                <a:moveTo>
                  <a:pt x="331" y="169"/>
                </a:moveTo>
                <a:cubicBezTo>
                  <a:pt x="317" y="158"/>
                  <a:pt x="317" y="158"/>
                  <a:pt x="317" y="158"/>
                </a:cubicBezTo>
                <a:cubicBezTo>
                  <a:pt x="322" y="151"/>
                  <a:pt x="322" y="151"/>
                  <a:pt x="322" y="151"/>
                </a:cubicBezTo>
                <a:cubicBezTo>
                  <a:pt x="336" y="162"/>
                  <a:pt x="336" y="162"/>
                  <a:pt x="336" y="162"/>
                </a:cubicBezTo>
                <a:lnTo>
                  <a:pt x="331" y="169"/>
                </a:lnTo>
                <a:close/>
                <a:moveTo>
                  <a:pt x="597" y="159"/>
                </a:moveTo>
                <a:cubicBezTo>
                  <a:pt x="597" y="159"/>
                  <a:pt x="596" y="158"/>
                  <a:pt x="595" y="157"/>
                </a:cubicBezTo>
                <a:cubicBezTo>
                  <a:pt x="585" y="147"/>
                  <a:pt x="585" y="147"/>
                  <a:pt x="585" y="147"/>
                </a:cubicBezTo>
                <a:cubicBezTo>
                  <a:pt x="591" y="141"/>
                  <a:pt x="591" y="141"/>
                  <a:pt x="591" y="141"/>
                </a:cubicBezTo>
                <a:cubicBezTo>
                  <a:pt x="602" y="151"/>
                  <a:pt x="602" y="151"/>
                  <a:pt x="602" y="151"/>
                </a:cubicBezTo>
                <a:cubicBezTo>
                  <a:pt x="603" y="152"/>
                  <a:pt x="603" y="153"/>
                  <a:pt x="604" y="154"/>
                </a:cubicBezTo>
                <a:lnTo>
                  <a:pt x="597" y="159"/>
                </a:lnTo>
                <a:close/>
                <a:moveTo>
                  <a:pt x="308" y="152"/>
                </a:moveTo>
                <a:cubicBezTo>
                  <a:pt x="294" y="141"/>
                  <a:pt x="294" y="141"/>
                  <a:pt x="294" y="141"/>
                </a:cubicBezTo>
                <a:cubicBezTo>
                  <a:pt x="300" y="134"/>
                  <a:pt x="300" y="134"/>
                  <a:pt x="300" y="134"/>
                </a:cubicBezTo>
                <a:cubicBezTo>
                  <a:pt x="314" y="145"/>
                  <a:pt x="314" y="145"/>
                  <a:pt x="314" y="145"/>
                </a:cubicBezTo>
                <a:lnTo>
                  <a:pt x="308" y="152"/>
                </a:lnTo>
                <a:close/>
                <a:moveTo>
                  <a:pt x="506" y="149"/>
                </a:moveTo>
                <a:cubicBezTo>
                  <a:pt x="489" y="148"/>
                  <a:pt x="489" y="148"/>
                  <a:pt x="489" y="148"/>
                </a:cubicBezTo>
                <a:cubicBezTo>
                  <a:pt x="489" y="139"/>
                  <a:pt x="489" y="139"/>
                  <a:pt x="489" y="139"/>
                </a:cubicBezTo>
                <a:cubicBezTo>
                  <a:pt x="505" y="140"/>
                  <a:pt x="505" y="140"/>
                  <a:pt x="505" y="140"/>
                </a:cubicBezTo>
                <a:cubicBezTo>
                  <a:pt x="500" y="135"/>
                  <a:pt x="500" y="135"/>
                  <a:pt x="500" y="135"/>
                </a:cubicBezTo>
                <a:cubicBezTo>
                  <a:pt x="507" y="128"/>
                  <a:pt x="507" y="128"/>
                  <a:pt x="507" y="128"/>
                </a:cubicBezTo>
                <a:cubicBezTo>
                  <a:pt x="519" y="141"/>
                  <a:pt x="519" y="141"/>
                  <a:pt x="519" y="141"/>
                </a:cubicBezTo>
                <a:cubicBezTo>
                  <a:pt x="513" y="147"/>
                  <a:pt x="513" y="147"/>
                  <a:pt x="513" y="147"/>
                </a:cubicBezTo>
                <a:cubicBezTo>
                  <a:pt x="507" y="141"/>
                  <a:pt x="507" y="141"/>
                  <a:pt x="507" y="141"/>
                </a:cubicBezTo>
                <a:lnTo>
                  <a:pt x="506" y="149"/>
                </a:lnTo>
                <a:close/>
                <a:moveTo>
                  <a:pt x="478" y="148"/>
                </a:moveTo>
                <a:cubicBezTo>
                  <a:pt x="461" y="148"/>
                  <a:pt x="461" y="148"/>
                  <a:pt x="461" y="148"/>
                </a:cubicBezTo>
                <a:cubicBezTo>
                  <a:pt x="461" y="139"/>
                  <a:pt x="461" y="139"/>
                  <a:pt x="461" y="139"/>
                </a:cubicBezTo>
                <a:cubicBezTo>
                  <a:pt x="478" y="139"/>
                  <a:pt x="478" y="139"/>
                  <a:pt x="478" y="139"/>
                </a:cubicBezTo>
                <a:lnTo>
                  <a:pt x="478" y="148"/>
                </a:lnTo>
                <a:close/>
                <a:moveTo>
                  <a:pt x="450" y="148"/>
                </a:moveTo>
                <a:cubicBezTo>
                  <a:pt x="433" y="147"/>
                  <a:pt x="433" y="147"/>
                  <a:pt x="433" y="147"/>
                </a:cubicBezTo>
                <a:cubicBezTo>
                  <a:pt x="433" y="138"/>
                  <a:pt x="433" y="138"/>
                  <a:pt x="433" y="138"/>
                </a:cubicBezTo>
                <a:cubicBezTo>
                  <a:pt x="450" y="139"/>
                  <a:pt x="450" y="139"/>
                  <a:pt x="450" y="139"/>
                </a:cubicBezTo>
                <a:lnTo>
                  <a:pt x="450" y="148"/>
                </a:lnTo>
                <a:close/>
                <a:moveTo>
                  <a:pt x="422" y="147"/>
                </a:moveTo>
                <a:cubicBezTo>
                  <a:pt x="405" y="147"/>
                  <a:pt x="405" y="147"/>
                  <a:pt x="405" y="147"/>
                </a:cubicBezTo>
                <a:cubicBezTo>
                  <a:pt x="405" y="138"/>
                  <a:pt x="405" y="138"/>
                  <a:pt x="405" y="138"/>
                </a:cubicBezTo>
                <a:cubicBezTo>
                  <a:pt x="422" y="138"/>
                  <a:pt x="422" y="138"/>
                  <a:pt x="422" y="138"/>
                </a:cubicBezTo>
                <a:lnTo>
                  <a:pt x="422" y="147"/>
                </a:lnTo>
                <a:close/>
                <a:moveTo>
                  <a:pt x="392" y="145"/>
                </a:moveTo>
                <a:cubicBezTo>
                  <a:pt x="378" y="134"/>
                  <a:pt x="378" y="134"/>
                  <a:pt x="378" y="134"/>
                </a:cubicBezTo>
                <a:cubicBezTo>
                  <a:pt x="383" y="127"/>
                  <a:pt x="383" y="127"/>
                  <a:pt x="383" y="127"/>
                </a:cubicBezTo>
                <a:cubicBezTo>
                  <a:pt x="397" y="138"/>
                  <a:pt x="397" y="138"/>
                  <a:pt x="397" y="138"/>
                </a:cubicBezTo>
                <a:lnTo>
                  <a:pt x="392" y="145"/>
                </a:lnTo>
                <a:close/>
                <a:moveTo>
                  <a:pt x="578" y="140"/>
                </a:moveTo>
                <a:cubicBezTo>
                  <a:pt x="565" y="127"/>
                  <a:pt x="565" y="127"/>
                  <a:pt x="565" y="127"/>
                </a:cubicBezTo>
                <a:cubicBezTo>
                  <a:pt x="572" y="121"/>
                  <a:pt x="572" y="121"/>
                  <a:pt x="572" y="121"/>
                </a:cubicBezTo>
                <a:cubicBezTo>
                  <a:pt x="584" y="133"/>
                  <a:pt x="584" y="133"/>
                  <a:pt x="584" y="133"/>
                </a:cubicBezTo>
                <a:lnTo>
                  <a:pt x="578" y="140"/>
                </a:lnTo>
                <a:close/>
                <a:moveTo>
                  <a:pt x="286" y="135"/>
                </a:moveTo>
                <a:cubicBezTo>
                  <a:pt x="272" y="124"/>
                  <a:pt x="272" y="124"/>
                  <a:pt x="272" y="124"/>
                </a:cubicBezTo>
                <a:cubicBezTo>
                  <a:pt x="277" y="117"/>
                  <a:pt x="277" y="117"/>
                  <a:pt x="277" y="117"/>
                </a:cubicBezTo>
                <a:cubicBezTo>
                  <a:pt x="291" y="128"/>
                  <a:pt x="291" y="128"/>
                  <a:pt x="291" y="128"/>
                </a:cubicBezTo>
                <a:lnTo>
                  <a:pt x="286" y="135"/>
                </a:lnTo>
                <a:close/>
                <a:moveTo>
                  <a:pt x="369" y="128"/>
                </a:moveTo>
                <a:cubicBezTo>
                  <a:pt x="355" y="117"/>
                  <a:pt x="355" y="117"/>
                  <a:pt x="355" y="117"/>
                </a:cubicBezTo>
                <a:cubicBezTo>
                  <a:pt x="361" y="110"/>
                  <a:pt x="361" y="110"/>
                  <a:pt x="361" y="110"/>
                </a:cubicBezTo>
                <a:cubicBezTo>
                  <a:pt x="375" y="121"/>
                  <a:pt x="375" y="121"/>
                  <a:pt x="375" y="121"/>
                </a:cubicBezTo>
                <a:lnTo>
                  <a:pt x="369" y="128"/>
                </a:lnTo>
                <a:close/>
                <a:moveTo>
                  <a:pt x="493" y="127"/>
                </a:moveTo>
                <a:cubicBezTo>
                  <a:pt x="490" y="124"/>
                  <a:pt x="490" y="124"/>
                  <a:pt x="490" y="124"/>
                </a:cubicBezTo>
                <a:cubicBezTo>
                  <a:pt x="486" y="120"/>
                  <a:pt x="483" y="116"/>
                  <a:pt x="482" y="111"/>
                </a:cubicBezTo>
                <a:cubicBezTo>
                  <a:pt x="491" y="108"/>
                  <a:pt x="491" y="108"/>
                  <a:pt x="491" y="108"/>
                </a:cubicBezTo>
                <a:cubicBezTo>
                  <a:pt x="492" y="112"/>
                  <a:pt x="494" y="115"/>
                  <a:pt x="496" y="118"/>
                </a:cubicBezTo>
                <a:cubicBezTo>
                  <a:pt x="499" y="121"/>
                  <a:pt x="499" y="121"/>
                  <a:pt x="499" y="121"/>
                </a:cubicBezTo>
                <a:lnTo>
                  <a:pt x="493" y="127"/>
                </a:lnTo>
                <a:close/>
                <a:moveTo>
                  <a:pt x="558" y="120"/>
                </a:moveTo>
                <a:cubicBezTo>
                  <a:pt x="545" y="107"/>
                  <a:pt x="545" y="107"/>
                  <a:pt x="545" y="107"/>
                </a:cubicBezTo>
                <a:cubicBezTo>
                  <a:pt x="552" y="101"/>
                  <a:pt x="552" y="101"/>
                  <a:pt x="552" y="101"/>
                </a:cubicBezTo>
                <a:cubicBezTo>
                  <a:pt x="564" y="113"/>
                  <a:pt x="564" y="113"/>
                  <a:pt x="564" y="113"/>
                </a:cubicBezTo>
                <a:lnTo>
                  <a:pt x="558" y="120"/>
                </a:lnTo>
                <a:close/>
                <a:moveTo>
                  <a:pt x="264" y="118"/>
                </a:moveTo>
                <a:cubicBezTo>
                  <a:pt x="250" y="107"/>
                  <a:pt x="250" y="107"/>
                  <a:pt x="250" y="107"/>
                </a:cubicBezTo>
                <a:cubicBezTo>
                  <a:pt x="255" y="100"/>
                  <a:pt x="255" y="100"/>
                  <a:pt x="255" y="100"/>
                </a:cubicBezTo>
                <a:cubicBezTo>
                  <a:pt x="269" y="111"/>
                  <a:pt x="269" y="111"/>
                  <a:pt x="269" y="111"/>
                </a:cubicBezTo>
                <a:lnTo>
                  <a:pt x="264" y="118"/>
                </a:lnTo>
                <a:close/>
                <a:moveTo>
                  <a:pt x="347" y="111"/>
                </a:moveTo>
                <a:cubicBezTo>
                  <a:pt x="333" y="100"/>
                  <a:pt x="333" y="100"/>
                  <a:pt x="333" y="100"/>
                </a:cubicBezTo>
                <a:cubicBezTo>
                  <a:pt x="338" y="93"/>
                  <a:pt x="338" y="93"/>
                  <a:pt x="338" y="93"/>
                </a:cubicBezTo>
                <a:cubicBezTo>
                  <a:pt x="352" y="104"/>
                  <a:pt x="352" y="104"/>
                  <a:pt x="352" y="104"/>
                </a:cubicBezTo>
                <a:lnTo>
                  <a:pt x="347" y="111"/>
                </a:lnTo>
                <a:close/>
                <a:moveTo>
                  <a:pt x="241" y="101"/>
                </a:moveTo>
                <a:cubicBezTo>
                  <a:pt x="227" y="90"/>
                  <a:pt x="227" y="90"/>
                  <a:pt x="227" y="90"/>
                </a:cubicBezTo>
                <a:cubicBezTo>
                  <a:pt x="233" y="83"/>
                  <a:pt x="233" y="83"/>
                  <a:pt x="233" y="83"/>
                </a:cubicBezTo>
                <a:cubicBezTo>
                  <a:pt x="247" y="94"/>
                  <a:pt x="247" y="94"/>
                  <a:pt x="247" y="94"/>
                </a:cubicBezTo>
                <a:lnTo>
                  <a:pt x="241" y="101"/>
                </a:lnTo>
                <a:close/>
                <a:moveTo>
                  <a:pt x="538" y="100"/>
                </a:moveTo>
                <a:cubicBezTo>
                  <a:pt x="526" y="88"/>
                  <a:pt x="526" y="88"/>
                  <a:pt x="526" y="88"/>
                </a:cubicBezTo>
                <a:cubicBezTo>
                  <a:pt x="532" y="81"/>
                  <a:pt x="532" y="81"/>
                  <a:pt x="532" y="81"/>
                </a:cubicBezTo>
                <a:cubicBezTo>
                  <a:pt x="544" y="94"/>
                  <a:pt x="544" y="94"/>
                  <a:pt x="544" y="94"/>
                </a:cubicBezTo>
                <a:lnTo>
                  <a:pt x="538" y="100"/>
                </a:lnTo>
                <a:close/>
                <a:moveTo>
                  <a:pt x="490" y="100"/>
                </a:moveTo>
                <a:cubicBezTo>
                  <a:pt x="481" y="98"/>
                  <a:pt x="481" y="98"/>
                  <a:pt x="481" y="98"/>
                </a:cubicBezTo>
                <a:cubicBezTo>
                  <a:pt x="482" y="92"/>
                  <a:pt x="485" y="86"/>
                  <a:pt x="490" y="81"/>
                </a:cubicBezTo>
                <a:cubicBezTo>
                  <a:pt x="490" y="81"/>
                  <a:pt x="490" y="81"/>
                  <a:pt x="491" y="81"/>
                </a:cubicBezTo>
                <a:cubicBezTo>
                  <a:pt x="497" y="87"/>
                  <a:pt x="497" y="87"/>
                  <a:pt x="497" y="87"/>
                </a:cubicBezTo>
                <a:cubicBezTo>
                  <a:pt x="497" y="87"/>
                  <a:pt x="496" y="88"/>
                  <a:pt x="496" y="88"/>
                </a:cubicBezTo>
                <a:cubicBezTo>
                  <a:pt x="493" y="91"/>
                  <a:pt x="491" y="95"/>
                  <a:pt x="490" y="100"/>
                </a:cubicBezTo>
                <a:close/>
                <a:moveTo>
                  <a:pt x="325" y="94"/>
                </a:moveTo>
                <a:cubicBezTo>
                  <a:pt x="311" y="83"/>
                  <a:pt x="311" y="83"/>
                  <a:pt x="311" y="83"/>
                </a:cubicBezTo>
                <a:cubicBezTo>
                  <a:pt x="316" y="76"/>
                  <a:pt x="316" y="76"/>
                  <a:pt x="316" y="76"/>
                </a:cubicBezTo>
                <a:cubicBezTo>
                  <a:pt x="330" y="87"/>
                  <a:pt x="330" y="87"/>
                  <a:pt x="330" y="87"/>
                </a:cubicBezTo>
                <a:lnTo>
                  <a:pt x="325" y="94"/>
                </a:lnTo>
                <a:close/>
                <a:moveTo>
                  <a:pt x="219" y="84"/>
                </a:moveTo>
                <a:cubicBezTo>
                  <a:pt x="205" y="73"/>
                  <a:pt x="205" y="73"/>
                  <a:pt x="205" y="73"/>
                </a:cubicBezTo>
                <a:cubicBezTo>
                  <a:pt x="210" y="66"/>
                  <a:pt x="210" y="66"/>
                  <a:pt x="210" y="66"/>
                </a:cubicBezTo>
                <a:cubicBezTo>
                  <a:pt x="224" y="77"/>
                  <a:pt x="224" y="77"/>
                  <a:pt x="224" y="77"/>
                </a:cubicBezTo>
                <a:lnTo>
                  <a:pt x="219" y="84"/>
                </a:lnTo>
                <a:close/>
                <a:moveTo>
                  <a:pt x="518" y="83"/>
                </a:moveTo>
                <a:cubicBezTo>
                  <a:pt x="514" y="81"/>
                  <a:pt x="509" y="81"/>
                  <a:pt x="504" y="83"/>
                </a:cubicBezTo>
                <a:cubicBezTo>
                  <a:pt x="501" y="74"/>
                  <a:pt x="501" y="74"/>
                  <a:pt x="501" y="74"/>
                </a:cubicBezTo>
                <a:cubicBezTo>
                  <a:pt x="508" y="72"/>
                  <a:pt x="515" y="72"/>
                  <a:pt x="521" y="75"/>
                </a:cubicBezTo>
                <a:lnTo>
                  <a:pt x="518" y="83"/>
                </a:lnTo>
                <a:close/>
                <a:moveTo>
                  <a:pt x="302" y="77"/>
                </a:moveTo>
                <a:cubicBezTo>
                  <a:pt x="288" y="66"/>
                  <a:pt x="288" y="66"/>
                  <a:pt x="288" y="66"/>
                </a:cubicBezTo>
                <a:cubicBezTo>
                  <a:pt x="294" y="59"/>
                  <a:pt x="294" y="59"/>
                  <a:pt x="294" y="59"/>
                </a:cubicBezTo>
                <a:cubicBezTo>
                  <a:pt x="308" y="70"/>
                  <a:pt x="308" y="70"/>
                  <a:pt x="308" y="70"/>
                </a:cubicBezTo>
                <a:lnTo>
                  <a:pt x="302" y="77"/>
                </a:lnTo>
                <a:close/>
                <a:moveTo>
                  <a:pt x="197" y="67"/>
                </a:moveTo>
                <a:cubicBezTo>
                  <a:pt x="193" y="64"/>
                  <a:pt x="193" y="64"/>
                  <a:pt x="193" y="64"/>
                </a:cubicBezTo>
                <a:cubicBezTo>
                  <a:pt x="183" y="64"/>
                  <a:pt x="183" y="64"/>
                  <a:pt x="183" y="64"/>
                </a:cubicBezTo>
                <a:cubicBezTo>
                  <a:pt x="183" y="55"/>
                  <a:pt x="183" y="55"/>
                  <a:pt x="183" y="55"/>
                </a:cubicBezTo>
                <a:cubicBezTo>
                  <a:pt x="196" y="55"/>
                  <a:pt x="196" y="55"/>
                  <a:pt x="196" y="55"/>
                </a:cubicBezTo>
                <a:cubicBezTo>
                  <a:pt x="202" y="60"/>
                  <a:pt x="202" y="60"/>
                  <a:pt x="202" y="60"/>
                </a:cubicBezTo>
                <a:lnTo>
                  <a:pt x="197" y="67"/>
                </a:lnTo>
                <a:close/>
                <a:moveTo>
                  <a:pt x="172" y="64"/>
                </a:moveTo>
                <a:cubicBezTo>
                  <a:pt x="155" y="64"/>
                  <a:pt x="155" y="64"/>
                  <a:pt x="155" y="64"/>
                </a:cubicBezTo>
                <a:cubicBezTo>
                  <a:pt x="155" y="55"/>
                  <a:pt x="155" y="55"/>
                  <a:pt x="155" y="55"/>
                </a:cubicBezTo>
                <a:cubicBezTo>
                  <a:pt x="172" y="55"/>
                  <a:pt x="172" y="55"/>
                  <a:pt x="172" y="55"/>
                </a:cubicBezTo>
                <a:lnTo>
                  <a:pt x="172" y="64"/>
                </a:lnTo>
                <a:close/>
                <a:moveTo>
                  <a:pt x="144" y="64"/>
                </a:moveTo>
                <a:cubicBezTo>
                  <a:pt x="127" y="64"/>
                  <a:pt x="127" y="64"/>
                  <a:pt x="127" y="64"/>
                </a:cubicBezTo>
                <a:cubicBezTo>
                  <a:pt x="127" y="55"/>
                  <a:pt x="127" y="55"/>
                  <a:pt x="127" y="55"/>
                </a:cubicBezTo>
                <a:cubicBezTo>
                  <a:pt x="144" y="55"/>
                  <a:pt x="144" y="55"/>
                  <a:pt x="144" y="55"/>
                </a:cubicBezTo>
                <a:lnTo>
                  <a:pt x="144" y="64"/>
                </a:lnTo>
                <a:close/>
                <a:moveTo>
                  <a:pt x="116" y="64"/>
                </a:moveTo>
                <a:cubicBezTo>
                  <a:pt x="99" y="64"/>
                  <a:pt x="99" y="64"/>
                  <a:pt x="99" y="64"/>
                </a:cubicBezTo>
                <a:cubicBezTo>
                  <a:pt x="99" y="55"/>
                  <a:pt x="99" y="55"/>
                  <a:pt x="99" y="55"/>
                </a:cubicBezTo>
                <a:cubicBezTo>
                  <a:pt x="116" y="55"/>
                  <a:pt x="116" y="55"/>
                  <a:pt x="116" y="55"/>
                </a:cubicBezTo>
                <a:lnTo>
                  <a:pt x="116" y="64"/>
                </a:lnTo>
                <a:close/>
                <a:moveTo>
                  <a:pt x="88" y="64"/>
                </a:moveTo>
                <a:cubicBezTo>
                  <a:pt x="71" y="64"/>
                  <a:pt x="71" y="64"/>
                  <a:pt x="71" y="64"/>
                </a:cubicBezTo>
                <a:cubicBezTo>
                  <a:pt x="71" y="55"/>
                  <a:pt x="71" y="55"/>
                  <a:pt x="71" y="55"/>
                </a:cubicBezTo>
                <a:cubicBezTo>
                  <a:pt x="88" y="55"/>
                  <a:pt x="88" y="55"/>
                  <a:pt x="88" y="55"/>
                </a:cubicBezTo>
                <a:lnTo>
                  <a:pt x="88" y="64"/>
                </a:lnTo>
                <a:close/>
                <a:moveTo>
                  <a:pt x="60" y="64"/>
                </a:moveTo>
                <a:cubicBezTo>
                  <a:pt x="42" y="64"/>
                  <a:pt x="42" y="64"/>
                  <a:pt x="42" y="64"/>
                </a:cubicBezTo>
                <a:cubicBezTo>
                  <a:pt x="42" y="55"/>
                  <a:pt x="42" y="55"/>
                  <a:pt x="42" y="55"/>
                </a:cubicBezTo>
                <a:cubicBezTo>
                  <a:pt x="60" y="55"/>
                  <a:pt x="60" y="55"/>
                  <a:pt x="60" y="55"/>
                </a:cubicBezTo>
                <a:lnTo>
                  <a:pt x="60" y="64"/>
                </a:lnTo>
                <a:close/>
                <a:moveTo>
                  <a:pt x="32" y="64"/>
                </a:moveTo>
                <a:cubicBezTo>
                  <a:pt x="25" y="64"/>
                  <a:pt x="18" y="62"/>
                  <a:pt x="13" y="58"/>
                </a:cubicBezTo>
                <a:cubicBezTo>
                  <a:pt x="18" y="51"/>
                  <a:pt x="18" y="51"/>
                  <a:pt x="18" y="51"/>
                </a:cubicBezTo>
                <a:cubicBezTo>
                  <a:pt x="22" y="54"/>
                  <a:pt x="27" y="55"/>
                  <a:pt x="32" y="55"/>
                </a:cubicBezTo>
                <a:lnTo>
                  <a:pt x="32" y="64"/>
                </a:lnTo>
                <a:close/>
                <a:moveTo>
                  <a:pt x="280" y="60"/>
                </a:moveTo>
                <a:cubicBezTo>
                  <a:pt x="266" y="49"/>
                  <a:pt x="266" y="49"/>
                  <a:pt x="266" y="49"/>
                </a:cubicBezTo>
                <a:cubicBezTo>
                  <a:pt x="272" y="42"/>
                  <a:pt x="272" y="42"/>
                  <a:pt x="272" y="42"/>
                </a:cubicBezTo>
                <a:cubicBezTo>
                  <a:pt x="285" y="53"/>
                  <a:pt x="285" y="53"/>
                  <a:pt x="285" y="53"/>
                </a:cubicBezTo>
                <a:lnTo>
                  <a:pt x="280" y="60"/>
                </a:lnTo>
                <a:close/>
                <a:moveTo>
                  <a:pt x="5" y="49"/>
                </a:moveTo>
                <a:cubicBezTo>
                  <a:pt x="2" y="44"/>
                  <a:pt x="0" y="38"/>
                  <a:pt x="0" y="32"/>
                </a:cubicBezTo>
                <a:cubicBezTo>
                  <a:pt x="0" y="31"/>
                  <a:pt x="0" y="30"/>
                  <a:pt x="0" y="29"/>
                </a:cubicBezTo>
                <a:cubicBezTo>
                  <a:pt x="9" y="30"/>
                  <a:pt x="9" y="30"/>
                  <a:pt x="9" y="30"/>
                </a:cubicBezTo>
                <a:cubicBezTo>
                  <a:pt x="9" y="31"/>
                  <a:pt x="9" y="31"/>
                  <a:pt x="9" y="32"/>
                </a:cubicBezTo>
                <a:cubicBezTo>
                  <a:pt x="9" y="36"/>
                  <a:pt x="10" y="40"/>
                  <a:pt x="12" y="44"/>
                </a:cubicBezTo>
                <a:lnTo>
                  <a:pt x="5" y="49"/>
                </a:lnTo>
                <a:close/>
                <a:moveTo>
                  <a:pt x="258" y="43"/>
                </a:moveTo>
                <a:cubicBezTo>
                  <a:pt x="244" y="32"/>
                  <a:pt x="244" y="32"/>
                  <a:pt x="244" y="32"/>
                </a:cubicBezTo>
                <a:cubicBezTo>
                  <a:pt x="249" y="25"/>
                  <a:pt x="249" y="25"/>
                  <a:pt x="249" y="25"/>
                </a:cubicBezTo>
                <a:cubicBezTo>
                  <a:pt x="263" y="36"/>
                  <a:pt x="263" y="36"/>
                  <a:pt x="263" y="36"/>
                </a:cubicBezTo>
                <a:lnTo>
                  <a:pt x="258" y="43"/>
                </a:lnTo>
                <a:close/>
                <a:moveTo>
                  <a:pt x="235" y="26"/>
                </a:moveTo>
                <a:cubicBezTo>
                  <a:pt x="221" y="15"/>
                  <a:pt x="221" y="15"/>
                  <a:pt x="221" y="15"/>
                </a:cubicBezTo>
                <a:cubicBezTo>
                  <a:pt x="227" y="8"/>
                  <a:pt x="227" y="8"/>
                  <a:pt x="227" y="8"/>
                </a:cubicBezTo>
                <a:cubicBezTo>
                  <a:pt x="241" y="19"/>
                  <a:pt x="241" y="19"/>
                  <a:pt x="241" y="19"/>
                </a:cubicBezTo>
                <a:lnTo>
                  <a:pt x="235" y="26"/>
                </a:lnTo>
                <a:close/>
                <a:moveTo>
                  <a:pt x="11" y="22"/>
                </a:moveTo>
                <a:cubicBezTo>
                  <a:pt x="3" y="18"/>
                  <a:pt x="3" y="18"/>
                  <a:pt x="3" y="18"/>
                </a:cubicBezTo>
                <a:cubicBezTo>
                  <a:pt x="6" y="12"/>
                  <a:pt x="11" y="6"/>
                  <a:pt x="17" y="3"/>
                </a:cubicBezTo>
                <a:cubicBezTo>
                  <a:pt x="22" y="11"/>
                  <a:pt x="22" y="11"/>
                  <a:pt x="22" y="11"/>
                </a:cubicBezTo>
                <a:cubicBezTo>
                  <a:pt x="17" y="14"/>
                  <a:pt x="14" y="17"/>
                  <a:pt x="11" y="22"/>
                </a:cubicBezTo>
                <a:close/>
                <a:moveTo>
                  <a:pt x="214" y="10"/>
                </a:moveTo>
                <a:cubicBezTo>
                  <a:pt x="211" y="9"/>
                  <a:pt x="208" y="9"/>
                  <a:pt x="205" y="9"/>
                </a:cubicBezTo>
                <a:cubicBezTo>
                  <a:pt x="198" y="9"/>
                  <a:pt x="198" y="9"/>
                  <a:pt x="198" y="9"/>
                </a:cubicBezTo>
                <a:cubicBezTo>
                  <a:pt x="198" y="0"/>
                  <a:pt x="198" y="0"/>
                  <a:pt x="198" y="0"/>
                </a:cubicBezTo>
                <a:cubicBezTo>
                  <a:pt x="205" y="0"/>
                  <a:pt x="205" y="0"/>
                  <a:pt x="205" y="0"/>
                </a:cubicBezTo>
                <a:cubicBezTo>
                  <a:pt x="209" y="0"/>
                  <a:pt x="213" y="0"/>
                  <a:pt x="217" y="2"/>
                </a:cubicBezTo>
                <a:lnTo>
                  <a:pt x="214" y="10"/>
                </a:lnTo>
                <a:close/>
                <a:moveTo>
                  <a:pt x="30" y="9"/>
                </a:moveTo>
                <a:cubicBezTo>
                  <a:pt x="29" y="0"/>
                  <a:pt x="29" y="0"/>
                  <a:pt x="29" y="0"/>
                </a:cubicBezTo>
                <a:cubicBezTo>
                  <a:pt x="30" y="0"/>
                  <a:pt x="31" y="0"/>
                  <a:pt x="32" y="0"/>
                </a:cubicBezTo>
                <a:cubicBezTo>
                  <a:pt x="47" y="0"/>
                  <a:pt x="47" y="0"/>
                  <a:pt x="47" y="0"/>
                </a:cubicBezTo>
                <a:cubicBezTo>
                  <a:pt x="47" y="9"/>
                  <a:pt x="47" y="9"/>
                  <a:pt x="47" y="9"/>
                </a:cubicBezTo>
                <a:cubicBezTo>
                  <a:pt x="32" y="9"/>
                  <a:pt x="32" y="9"/>
                  <a:pt x="32" y="9"/>
                </a:cubicBezTo>
                <a:cubicBezTo>
                  <a:pt x="31" y="9"/>
                  <a:pt x="31" y="9"/>
                  <a:pt x="30" y="9"/>
                </a:cubicBezTo>
                <a:close/>
                <a:moveTo>
                  <a:pt x="187" y="9"/>
                </a:moveTo>
                <a:cubicBezTo>
                  <a:pt x="170" y="9"/>
                  <a:pt x="170" y="9"/>
                  <a:pt x="170" y="9"/>
                </a:cubicBezTo>
                <a:cubicBezTo>
                  <a:pt x="170" y="0"/>
                  <a:pt x="170" y="0"/>
                  <a:pt x="170" y="0"/>
                </a:cubicBezTo>
                <a:cubicBezTo>
                  <a:pt x="187" y="0"/>
                  <a:pt x="187" y="0"/>
                  <a:pt x="187" y="0"/>
                </a:cubicBezTo>
                <a:lnTo>
                  <a:pt x="187" y="9"/>
                </a:lnTo>
                <a:close/>
                <a:moveTo>
                  <a:pt x="159" y="9"/>
                </a:moveTo>
                <a:cubicBezTo>
                  <a:pt x="142" y="9"/>
                  <a:pt x="142" y="9"/>
                  <a:pt x="142" y="9"/>
                </a:cubicBezTo>
                <a:cubicBezTo>
                  <a:pt x="142" y="0"/>
                  <a:pt x="142" y="0"/>
                  <a:pt x="142" y="0"/>
                </a:cubicBezTo>
                <a:cubicBezTo>
                  <a:pt x="159" y="0"/>
                  <a:pt x="159" y="0"/>
                  <a:pt x="159" y="0"/>
                </a:cubicBezTo>
                <a:lnTo>
                  <a:pt x="159" y="9"/>
                </a:lnTo>
                <a:close/>
                <a:moveTo>
                  <a:pt x="131" y="9"/>
                </a:moveTo>
                <a:cubicBezTo>
                  <a:pt x="114" y="9"/>
                  <a:pt x="114" y="9"/>
                  <a:pt x="114" y="9"/>
                </a:cubicBezTo>
                <a:cubicBezTo>
                  <a:pt x="114" y="0"/>
                  <a:pt x="114" y="0"/>
                  <a:pt x="114" y="0"/>
                </a:cubicBezTo>
                <a:cubicBezTo>
                  <a:pt x="131" y="0"/>
                  <a:pt x="131" y="0"/>
                  <a:pt x="131" y="0"/>
                </a:cubicBezTo>
                <a:lnTo>
                  <a:pt x="131" y="9"/>
                </a:lnTo>
                <a:close/>
                <a:moveTo>
                  <a:pt x="103" y="9"/>
                </a:moveTo>
                <a:cubicBezTo>
                  <a:pt x="86" y="9"/>
                  <a:pt x="86" y="9"/>
                  <a:pt x="86" y="9"/>
                </a:cubicBezTo>
                <a:cubicBezTo>
                  <a:pt x="86" y="0"/>
                  <a:pt x="86" y="0"/>
                  <a:pt x="86" y="0"/>
                </a:cubicBezTo>
                <a:cubicBezTo>
                  <a:pt x="103" y="0"/>
                  <a:pt x="103" y="0"/>
                  <a:pt x="103" y="0"/>
                </a:cubicBezTo>
                <a:lnTo>
                  <a:pt x="103" y="9"/>
                </a:lnTo>
                <a:close/>
                <a:moveTo>
                  <a:pt x="75" y="9"/>
                </a:moveTo>
                <a:cubicBezTo>
                  <a:pt x="58" y="9"/>
                  <a:pt x="58" y="9"/>
                  <a:pt x="58" y="9"/>
                </a:cubicBezTo>
                <a:cubicBezTo>
                  <a:pt x="58" y="0"/>
                  <a:pt x="58" y="0"/>
                  <a:pt x="58" y="0"/>
                </a:cubicBezTo>
                <a:cubicBezTo>
                  <a:pt x="75" y="0"/>
                  <a:pt x="75" y="0"/>
                  <a:pt x="75" y="0"/>
                </a:cubicBezTo>
                <a:lnTo>
                  <a:pt x="75" y="9"/>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 name="Text Placeholder 19"/>
          <p:cNvSpPr>
            <a:spLocks noGrp="1"/>
          </p:cNvSpPr>
          <p:nvPr>
            <p:ph type="body" sz="quarter" idx="10"/>
          </p:nvPr>
        </p:nvSpPr>
        <p:spPr>
          <a:xfrm>
            <a:off x="382588" y="2644775"/>
            <a:ext cx="5530850" cy="1638300"/>
          </a:xfrm>
        </p:spPr>
        <p:txBody>
          <a:bodyPr anchor="ctr">
            <a:normAutofit/>
          </a:bodyPr>
          <a:lstStyle>
            <a:lvl1pPr marL="0" indent="0">
              <a:buFontTx/>
              <a:buNone/>
              <a:defRPr sz="5400" baseline="0">
                <a:solidFill>
                  <a:schemeClr val="bg1"/>
                </a:solidFill>
                <a:latin typeface="Qualcomm Office Bold" panose="020B0803030202060203" pitchFamily="34" charset="0"/>
              </a:defRPr>
            </a:lvl1pPr>
          </a:lstStyle>
          <a:p>
            <a:pPr lvl="0"/>
            <a:r>
              <a:rPr lang="en-US" smtClean="0"/>
              <a:t>Click to edit Master text styles</a:t>
            </a:r>
          </a:p>
        </p:txBody>
      </p:sp>
    </p:spTree>
    <p:extLst>
      <p:ext uri="{BB962C8B-B14F-4D97-AF65-F5344CB8AC3E}">
        <p14:creationId xmlns:p14="http://schemas.microsoft.com/office/powerpoint/2010/main" val="306201529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6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42" presetClass="entr" presetSubtype="0" fill="hold" grpId="0" nodeType="withEffect">
                                  <p:stCondLst>
                                    <p:cond delay="7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ppt_y+.1"/>
                                          </p:val>
                                        </p:tav>
                                        <p:tav tm="100000">
                                          <p:val>
                                            <p:strVal val="#ppt_y"/>
                                          </p:val>
                                        </p:tav>
                                      </p:tavLst>
                                    </p:anim>
                                  </p:childTnLst>
                                </p:cTn>
                              </p:par>
                              <p:par>
                                <p:cTn id="13" presetID="2" presetClass="entr" presetSubtype="2" fill="hold" grpId="0" nodeType="withEffect">
                                  <p:stCondLst>
                                    <p:cond delay="75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7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42" presetClass="entr" presetSubtype="0" fill="hold" grpId="0" nodeType="withEffect">
                                  <p:stCondLst>
                                    <p:cond delay="75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7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2" presetClass="entr" presetSubtype="8" fill="hold" grpId="0" nodeType="withEffect">
                                  <p:stCondLst>
                                    <p:cond delay="75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0-#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par>
                                <p:cTn id="35" presetID="22" presetClass="entr" presetSubtype="8" fill="hold" grpId="0" nodeType="withEffect">
                                  <p:stCondLst>
                                    <p:cond delay="75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47" presetClass="entr" presetSubtype="0" fill="hold" grpId="0" nodeType="withEffect">
                                  <p:stCondLst>
                                    <p:cond delay="75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89060" y="1931780"/>
            <a:ext cx="11430000" cy="1375761"/>
          </a:xfrm>
        </p:spPr>
        <p:txBody>
          <a:bodyPr/>
          <a:lstStyle>
            <a:lvl1pPr>
              <a:defRPr/>
            </a:lvl1pPr>
            <a:lvl2pPr>
              <a:defRPr/>
            </a:lvl2pPr>
            <a:lvl3pPr>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itle Placeholder 1"/>
          <p:cNvSpPr>
            <a:spLocks noGrp="1"/>
          </p:cNvSpPr>
          <p:nvPr>
            <p:ph type="title"/>
          </p:nvPr>
        </p:nvSpPr>
        <p:spPr>
          <a:xfrm>
            <a:off x="283541" y="698990"/>
            <a:ext cx="11432977" cy="5678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smtClean="0"/>
              <a:t>Click to edit Master title style</a:t>
            </a:r>
            <a:endParaRPr lang="en-US" dirty="0"/>
          </a:p>
        </p:txBody>
      </p:sp>
      <p:sp>
        <p:nvSpPr>
          <p:cNvPr id="13" name="Text Placeholder 2"/>
          <p:cNvSpPr>
            <a:spLocks noGrp="1"/>
          </p:cNvSpPr>
          <p:nvPr>
            <p:ph type="body" idx="13"/>
          </p:nvPr>
        </p:nvSpPr>
        <p:spPr>
          <a:xfrm>
            <a:off x="283541" y="1426467"/>
            <a:ext cx="11432977" cy="350865"/>
          </a:xfrm>
        </p:spPr>
        <p:txBody>
          <a:bodyPr tIns="0" bIns="0" anchor="t"/>
          <a:lstStyle>
            <a:lvl1pPr marL="0" indent="0" algn="l" defTabSz="914400" rtl="0" eaLnBrk="1" latinLnBrk="0" hangingPunct="1">
              <a:lnSpc>
                <a:spcPct val="95000"/>
              </a:lnSpc>
              <a:spcBef>
                <a:spcPct val="20000"/>
              </a:spcBef>
              <a:buFontTx/>
              <a:buNone/>
              <a:defRPr lang="en-US" sz="2400" b="0" kern="1200" dirty="0" smtClean="0">
                <a:solidFill>
                  <a:schemeClr val="bg2"/>
                </a:solidFill>
                <a:latin typeface="Qualcomm Office Regular" pitchFamily="34" charset="0"/>
                <a:ea typeface="+mn-ea"/>
                <a:cs typeface="Arial" pitchFamily="34" charset="0"/>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cxnSp>
        <p:nvCxnSpPr>
          <p:cNvPr id="14" name="Straight Connector 13"/>
          <p:cNvCxnSpPr/>
          <p:nvPr userDrawn="1"/>
        </p:nvCxnSpPr>
        <p:spPr>
          <a:xfrm>
            <a:off x="370365" y="504825"/>
            <a:ext cx="11451271"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40" name="Group 39"/>
          <p:cNvGrpSpPr>
            <a:grpSpLocks noChangeAspect="1"/>
          </p:cNvGrpSpPr>
          <p:nvPr userDrawn="1"/>
        </p:nvGrpSpPr>
        <p:grpSpPr>
          <a:xfrm>
            <a:off x="10288860" y="6546300"/>
            <a:ext cx="961544" cy="157272"/>
            <a:chOff x="187326" y="5085556"/>
            <a:chExt cx="8393112" cy="1830388"/>
          </a:xfrm>
          <a:solidFill>
            <a:schemeClr val="bg1">
              <a:lumMod val="75000"/>
            </a:schemeClr>
          </a:solidFill>
        </p:grpSpPr>
        <p:sp>
          <p:nvSpPr>
            <p:cNvPr id="41"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2"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3"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4"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5"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6"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7"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sp>
          <p:nvSpPr>
            <p:cNvPr id="48"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75000"/>
                  </a:schemeClr>
                </a:solidFill>
              </a:endParaRPr>
            </a:p>
          </p:txBody>
        </p:sp>
      </p:grpSp>
      <p:sp>
        <p:nvSpPr>
          <p:cNvPr id="4" name="TextBox 3"/>
          <p:cNvSpPr txBox="1"/>
          <p:nvPr userDrawn="1"/>
        </p:nvSpPr>
        <p:spPr>
          <a:xfrm>
            <a:off x="289980" y="6477716"/>
            <a:ext cx="2595667"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3/7/17</a:t>
            </a:fld>
            <a:endParaRPr lang="en-US" sz="1000" kern="1200" dirty="0" smtClean="0">
              <a:solidFill>
                <a:schemeClr val="bg1">
                  <a:lumMod val="75000"/>
                </a:schemeClr>
              </a:solidFill>
              <a:latin typeface="+mn-lt"/>
              <a:ea typeface="+mn-ea"/>
              <a:cs typeface="+mn-cs"/>
            </a:endParaRPr>
          </a:p>
        </p:txBody>
      </p:sp>
      <p:sp>
        <p:nvSpPr>
          <p:cNvPr id="49" name="TextBox 48"/>
          <p:cNvSpPr txBox="1"/>
          <p:nvPr userDrawn="1"/>
        </p:nvSpPr>
        <p:spPr>
          <a:xfrm>
            <a:off x="4295671" y="6477716"/>
            <a:ext cx="3600660"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dirty="0" smtClean="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54197901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Segue Teal">
    <p:bg>
      <p:bgPr>
        <a:gradFill>
          <a:gsLst>
            <a:gs pos="100000">
              <a:srgbClr val="78D5E1"/>
            </a:gs>
            <a:gs pos="15000">
              <a:srgbClr val="0097A9"/>
            </a:gs>
          </a:gsLst>
          <a:lin ang="18900000" scaled="0"/>
        </a:gradFill>
        <a:effectLst/>
      </p:bgPr>
    </p:bg>
    <p:spTree>
      <p:nvGrpSpPr>
        <p:cNvPr id="1" name=""/>
        <p:cNvGrpSpPr/>
        <p:nvPr/>
      </p:nvGrpSpPr>
      <p:grpSpPr>
        <a:xfrm>
          <a:off x="0" y="0"/>
          <a:ext cx="0" cy="0"/>
          <a:chOff x="0" y="0"/>
          <a:chExt cx="0" cy="0"/>
        </a:xfrm>
      </p:grpSpPr>
      <p:cxnSp>
        <p:nvCxnSpPr>
          <p:cNvPr id="64" name="Straight Connector 63"/>
          <p:cNvCxnSpPr/>
          <p:nvPr userDrawn="1"/>
        </p:nvCxnSpPr>
        <p:spPr bwMode="invGray">
          <a:xfrm>
            <a:off x="529590" y="5186723"/>
            <a:ext cx="641985" cy="0"/>
          </a:xfrm>
          <a:prstGeom prst="line">
            <a:avLst/>
          </a:prstGeom>
          <a:ln w="762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 name="Title 1"/>
          <p:cNvSpPr>
            <a:spLocks noGrp="1"/>
          </p:cNvSpPr>
          <p:nvPr>
            <p:ph type="title"/>
          </p:nvPr>
        </p:nvSpPr>
        <p:spPr>
          <a:xfrm>
            <a:off x="464553" y="1706563"/>
            <a:ext cx="5479047" cy="3231161"/>
          </a:xfrm>
        </p:spPr>
        <p:txBody>
          <a:bodyPr/>
          <a:lstStyle>
            <a:lvl1pPr marL="0" algn="l" defTabSz="914400" rtl="0" eaLnBrk="1" latinLnBrk="0" hangingPunct="1">
              <a:lnSpc>
                <a:spcPct val="82000"/>
              </a:lnSpc>
              <a:spcBef>
                <a:spcPct val="0"/>
              </a:spcBef>
              <a:buNone/>
              <a:defRPr lang="en-US" sz="4800" kern="1200" baseline="0" dirty="0">
                <a:solidFill>
                  <a:schemeClr val="bg1"/>
                </a:solidFill>
                <a:latin typeface="+mj-lt"/>
                <a:ea typeface="+mj-ea"/>
                <a:cs typeface="+mj-cs"/>
              </a:defRPr>
            </a:lvl1pPr>
          </a:lstStyle>
          <a:p>
            <a:r>
              <a:rPr lang="en-US" smtClean="0"/>
              <a:t>Click to edit Master title style</a:t>
            </a:r>
            <a:endParaRPr lang="en-US" dirty="0"/>
          </a:p>
        </p:txBody>
      </p:sp>
      <p:sp>
        <p:nvSpPr>
          <p:cNvPr id="105" name="Text Placeholder 3"/>
          <p:cNvSpPr>
            <a:spLocks noGrp="1"/>
          </p:cNvSpPr>
          <p:nvPr>
            <p:ph type="body" sz="quarter" idx="10"/>
          </p:nvPr>
        </p:nvSpPr>
        <p:spPr>
          <a:xfrm>
            <a:off x="481698" y="5609674"/>
            <a:ext cx="5453062" cy="745089"/>
          </a:xfrm>
          <a:prstGeom prst="rect">
            <a:avLst/>
          </a:prstGeom>
        </p:spPr>
        <p:txBody>
          <a:bodyPr/>
          <a:lstStyle>
            <a:lvl1pPr marL="0" indent="0" algn="l" defTabSz="914400" rtl="0" eaLnBrk="1" latinLnBrk="0" hangingPunct="1">
              <a:lnSpc>
                <a:spcPct val="100000"/>
              </a:lnSpc>
              <a:spcBef>
                <a:spcPts val="300"/>
              </a:spcBef>
              <a:buFont typeface="Tahoma" panose="020B0604030504040204" pitchFamily="34" charset="0"/>
              <a:buNone/>
              <a:defRPr lang="en-US" sz="1800" kern="1200" dirty="0" smtClean="0">
                <a:solidFill>
                  <a:schemeClr val="bg1"/>
                </a:solidFill>
                <a:latin typeface="+mn-lt"/>
                <a:ea typeface="+mn-ea"/>
                <a:cs typeface="+mn-cs"/>
              </a:defRPr>
            </a:lvl1pPr>
            <a:lvl2pPr marL="0" indent="0" algn="l" defTabSz="914400" rtl="0" eaLnBrk="1" latinLnBrk="0" hangingPunct="1">
              <a:lnSpc>
                <a:spcPct val="100000"/>
              </a:lnSpc>
              <a:spcBef>
                <a:spcPts val="300"/>
              </a:spcBef>
              <a:buFont typeface="Tahoma" panose="020B0604030504040204" pitchFamily="34" charset="0"/>
              <a:buNone/>
              <a:defRPr lang="en-US" sz="1800" kern="1200" dirty="0" smtClean="0">
                <a:solidFill>
                  <a:schemeClr val="bg1"/>
                </a:solidFill>
                <a:latin typeface="+mn-lt"/>
                <a:ea typeface="+mn-ea"/>
                <a:cs typeface="+mn-cs"/>
              </a:defRPr>
            </a:lvl2pPr>
            <a:lvl3pPr marL="0" indent="0" algn="l" defTabSz="914400" rtl="0" eaLnBrk="1" latinLnBrk="0" hangingPunct="1">
              <a:lnSpc>
                <a:spcPct val="100000"/>
              </a:lnSpc>
              <a:spcBef>
                <a:spcPts val="300"/>
              </a:spcBef>
              <a:buFont typeface="Tahoma" panose="020B0604030504040204" pitchFamily="34" charset="0"/>
              <a:buNone/>
              <a:defRPr lang="en-US" sz="1800" kern="1200" dirty="0" smtClean="0">
                <a:solidFill>
                  <a:schemeClr val="bg1"/>
                </a:solidFill>
                <a:latin typeface="+mn-lt"/>
                <a:ea typeface="+mn-ea"/>
                <a:cs typeface="+mn-cs"/>
              </a:defRPr>
            </a:lvl3pPr>
            <a:lvl4pPr marL="0" indent="0" algn="l" defTabSz="914400" rtl="0" eaLnBrk="1" latinLnBrk="0" hangingPunct="1">
              <a:lnSpc>
                <a:spcPct val="100000"/>
              </a:lnSpc>
              <a:spcBef>
                <a:spcPts val="300"/>
              </a:spcBef>
              <a:buFont typeface="Tahoma" panose="020B0604030504040204" pitchFamily="34" charset="0"/>
              <a:buNone/>
              <a:defRPr lang="en-US" sz="1800" kern="1200" dirty="0" smtClean="0">
                <a:solidFill>
                  <a:schemeClr val="bg1"/>
                </a:solidFill>
                <a:latin typeface="+mn-lt"/>
                <a:ea typeface="+mn-ea"/>
                <a:cs typeface="+mn-cs"/>
              </a:defRPr>
            </a:lvl4pPr>
            <a:lvl5pPr marL="0" indent="0" algn="l" defTabSz="914400" rtl="0" eaLnBrk="1" latinLnBrk="0" hangingPunct="1">
              <a:lnSpc>
                <a:spcPct val="100000"/>
              </a:lnSpc>
              <a:spcBef>
                <a:spcPts val="300"/>
              </a:spcBef>
              <a:buFont typeface="Tahoma" panose="020B0604030504040204" pitchFamily="34" charset="0"/>
              <a:buNone/>
              <a:defRPr lang="en-US" sz="1800" kern="1200" dirty="0">
                <a:solidFill>
                  <a:schemeClr val="bg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val="19091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Layout">
    <p:spTree>
      <p:nvGrpSpPr>
        <p:cNvPr id="1" name=""/>
        <p:cNvGrpSpPr/>
        <p:nvPr/>
      </p:nvGrpSpPr>
      <p:grpSpPr>
        <a:xfrm>
          <a:off x="0" y="0"/>
          <a:ext cx="0" cy="0"/>
          <a:chOff x="0" y="0"/>
          <a:chExt cx="0" cy="0"/>
        </a:xfrm>
      </p:grpSpPr>
      <p:cxnSp>
        <p:nvCxnSpPr>
          <p:cNvPr id="6" name="Straight Connector 5"/>
          <p:cNvCxnSpPr/>
          <p:nvPr userDrawn="1"/>
        </p:nvCxnSpPr>
        <p:spPr>
          <a:xfrm>
            <a:off x="370268" y="165100"/>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366093" y="676540"/>
            <a:ext cx="11430000" cy="590931"/>
          </a:xfrm>
          <a:prstGeom prst="rect">
            <a:avLst/>
          </a:prstGeom>
        </p:spPr>
        <p:txBody>
          <a:bodyPr rtlCol="0"/>
          <a:lstStyle/>
          <a:p>
            <a:r>
              <a:rPr lang="en-US" smtClean="0"/>
              <a:t>Click to edit Master title style</a:t>
            </a:r>
            <a:endParaRPr lang="en-US" dirty="0"/>
          </a:p>
        </p:txBody>
      </p:sp>
      <p:sp>
        <p:nvSpPr>
          <p:cNvPr id="9" name="Text Placeholder 2"/>
          <p:cNvSpPr>
            <a:spLocks noGrp="1"/>
          </p:cNvSpPr>
          <p:nvPr>
            <p:ph idx="1"/>
          </p:nvPr>
        </p:nvSpPr>
        <p:spPr>
          <a:xfrm>
            <a:off x="366093" y="1967883"/>
            <a:ext cx="11430000" cy="4261104"/>
          </a:xfrm>
          <a:prstGeom prst="rect">
            <a:avLst/>
          </a:prstGeom>
        </p:spPr>
        <p:txBody>
          <a:bodyPr rtlCol="0">
            <a:noAutofit/>
          </a:bodyPr>
          <a:lstStyle>
            <a:lvl1pPr marL="347472">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2" name="Text Placeholder 11"/>
          <p:cNvSpPr>
            <a:spLocks noGrp="1"/>
          </p:cNvSpPr>
          <p:nvPr>
            <p:ph type="body" sz="quarter" idx="13"/>
          </p:nvPr>
        </p:nvSpPr>
        <p:spPr>
          <a:xfrm>
            <a:off x="366093" y="1228725"/>
            <a:ext cx="11430000" cy="347472"/>
          </a:xfrm>
        </p:spPr>
        <p:txBody>
          <a:bodyPr anchor="ctr"/>
          <a:lstStyle>
            <a:lvl1pPr marL="0" indent="0">
              <a:buFontTx/>
              <a:buNone/>
              <a:defRPr>
                <a:solidFill>
                  <a:schemeClr val="bg2"/>
                </a:solidFill>
              </a:defRPr>
            </a:lvl1pPr>
            <a:lvl2pPr marL="457200" indent="0">
              <a:buFontTx/>
              <a:buNone/>
              <a:defRPr>
                <a:solidFill>
                  <a:schemeClr val="bg2"/>
                </a:solidFill>
              </a:defRPr>
            </a:lvl2pPr>
            <a:lvl3pPr marL="914400" indent="0">
              <a:buFontTx/>
              <a:buNone/>
              <a:defRPr>
                <a:solidFill>
                  <a:schemeClr val="bg2"/>
                </a:solidFill>
              </a:defRPr>
            </a:lvl3pPr>
            <a:lvl4pPr marL="1371600" indent="0">
              <a:buFontTx/>
              <a:buNone/>
              <a:defRPr>
                <a:solidFill>
                  <a:schemeClr val="bg2"/>
                </a:solidFill>
              </a:defRPr>
            </a:lvl4pPr>
            <a:lvl5pPr marL="1828800" indent="0">
              <a:buFontTx/>
              <a:buNone/>
              <a:defRPr>
                <a:solidFill>
                  <a:schemeClr val="bg2"/>
                </a:solidFill>
              </a:defRPr>
            </a:lvl5pPr>
          </a:lstStyle>
          <a:p>
            <a:pPr lvl="0"/>
            <a:r>
              <a:rPr lang="en-US" smtClean="0"/>
              <a:t>Click to edit Master text styles</a:t>
            </a:r>
          </a:p>
        </p:txBody>
      </p:sp>
      <p:sp>
        <p:nvSpPr>
          <p:cNvPr id="3" name="Text Placeholder 2"/>
          <p:cNvSpPr>
            <a:spLocks noGrp="1"/>
          </p:cNvSpPr>
          <p:nvPr>
            <p:ph type="body" sz="quarter" idx="14"/>
          </p:nvPr>
        </p:nvSpPr>
        <p:spPr>
          <a:xfrm>
            <a:off x="366093" y="6369677"/>
            <a:ext cx="11452463" cy="225451"/>
          </a:xfrm>
        </p:spPr>
        <p:txBody>
          <a:bodyPr anchor="ctr"/>
          <a:lstStyle>
            <a:lvl1pPr marL="0" indent="0">
              <a:buFontTx/>
              <a:buNone/>
              <a:defRPr sz="900">
                <a:solidFill>
                  <a:schemeClr val="bg1">
                    <a:lumMod val="75000"/>
                  </a:schemeClr>
                </a:solidFill>
              </a:defRPr>
            </a:lvl1pPr>
          </a:lstStyle>
          <a:p>
            <a:pPr lvl="0"/>
            <a:r>
              <a:rPr lang="en-US" smtClean="0"/>
              <a:t>Click to edit Master text styles</a:t>
            </a:r>
          </a:p>
        </p:txBody>
      </p:sp>
    </p:spTree>
    <p:extLst>
      <p:ext uri="{BB962C8B-B14F-4D97-AF65-F5344CB8AC3E}">
        <p14:creationId xmlns:p14="http://schemas.microsoft.com/office/powerpoint/2010/main" val="311320471"/>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no content">
    <p:spTree>
      <p:nvGrpSpPr>
        <p:cNvPr id="1" name=""/>
        <p:cNvGrpSpPr/>
        <p:nvPr/>
      </p:nvGrpSpPr>
      <p:grpSpPr>
        <a:xfrm>
          <a:off x="0" y="0"/>
          <a:ext cx="0" cy="0"/>
          <a:chOff x="0" y="0"/>
          <a:chExt cx="0" cy="0"/>
        </a:xfrm>
      </p:grpSpPr>
      <p:cxnSp>
        <p:nvCxnSpPr>
          <p:cNvPr id="5" name="Straight Connector 4"/>
          <p:cNvCxnSpPr/>
          <p:nvPr userDrawn="1"/>
        </p:nvCxnSpPr>
        <p:spPr>
          <a:xfrm>
            <a:off x="370268" y="165100"/>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366093" y="676540"/>
            <a:ext cx="11430000" cy="590931"/>
          </a:xfrm>
          <a:prstGeom prst="rect">
            <a:avLst/>
          </a:prstGeom>
        </p:spPr>
        <p:txBody>
          <a:bodyPr rtlCol="0"/>
          <a:lstStyle/>
          <a:p>
            <a:r>
              <a:rPr lang="en-US" smtClean="0"/>
              <a:t>Click to edit Master title style</a:t>
            </a:r>
            <a:endParaRPr lang="en-US" dirty="0"/>
          </a:p>
        </p:txBody>
      </p:sp>
      <p:sp>
        <p:nvSpPr>
          <p:cNvPr id="11" name="Text Placeholder 11"/>
          <p:cNvSpPr>
            <a:spLocks noGrp="1"/>
          </p:cNvSpPr>
          <p:nvPr>
            <p:ph type="body" sz="quarter" idx="13"/>
          </p:nvPr>
        </p:nvSpPr>
        <p:spPr>
          <a:xfrm>
            <a:off x="366713" y="1228725"/>
            <a:ext cx="11430000" cy="347472"/>
          </a:xfrm>
        </p:spPr>
        <p:txBody>
          <a:bodyPr anchor="ctr"/>
          <a:lstStyle>
            <a:lvl1pPr marL="0" indent="0">
              <a:buFontTx/>
              <a:buNone/>
              <a:defRPr>
                <a:solidFill>
                  <a:schemeClr val="bg2"/>
                </a:solidFill>
              </a:defRPr>
            </a:lvl1pPr>
            <a:lvl2pPr marL="457200" indent="0">
              <a:buFontTx/>
              <a:buNone/>
              <a:defRPr>
                <a:solidFill>
                  <a:schemeClr val="bg2"/>
                </a:solidFill>
              </a:defRPr>
            </a:lvl2pPr>
            <a:lvl3pPr marL="914400" indent="0">
              <a:buFontTx/>
              <a:buNone/>
              <a:defRPr>
                <a:solidFill>
                  <a:schemeClr val="bg2"/>
                </a:solidFill>
              </a:defRPr>
            </a:lvl3pPr>
            <a:lvl4pPr marL="1371600" indent="0">
              <a:buFontTx/>
              <a:buNone/>
              <a:defRPr>
                <a:solidFill>
                  <a:schemeClr val="bg2"/>
                </a:solidFill>
              </a:defRPr>
            </a:lvl4pPr>
            <a:lvl5pPr marL="1828800" indent="0">
              <a:buFontTx/>
              <a:buNone/>
              <a:defRPr>
                <a:solidFill>
                  <a:schemeClr val="bg2"/>
                </a:solidFill>
              </a:defRPr>
            </a:lvl5pPr>
          </a:lstStyle>
          <a:p>
            <a:pPr lvl="0"/>
            <a:r>
              <a:rPr lang="en-US" smtClean="0"/>
              <a:t>Click to edit Master text styles</a:t>
            </a:r>
          </a:p>
        </p:txBody>
      </p:sp>
      <p:sp>
        <p:nvSpPr>
          <p:cNvPr id="6" name="Text Placeholder 2"/>
          <p:cNvSpPr>
            <a:spLocks noGrp="1"/>
          </p:cNvSpPr>
          <p:nvPr>
            <p:ph type="body" sz="quarter" idx="14"/>
          </p:nvPr>
        </p:nvSpPr>
        <p:spPr>
          <a:xfrm>
            <a:off x="366093" y="6369677"/>
            <a:ext cx="11452463" cy="225451"/>
          </a:xfrm>
        </p:spPr>
        <p:txBody>
          <a:bodyPr anchor="ctr"/>
          <a:lstStyle>
            <a:lvl1pPr marL="0" indent="0">
              <a:buFontTx/>
              <a:buNone/>
              <a:defRPr sz="900">
                <a:solidFill>
                  <a:schemeClr val="bg1">
                    <a:lumMod val="75000"/>
                  </a:schemeClr>
                </a:solidFill>
              </a:defRPr>
            </a:lvl1pPr>
          </a:lstStyle>
          <a:p>
            <a:pPr lvl="0"/>
            <a:r>
              <a:rPr lang="en-US" smtClean="0"/>
              <a:t>Click to edit Master text styles</a:t>
            </a:r>
          </a:p>
        </p:txBody>
      </p:sp>
    </p:spTree>
    <p:extLst>
      <p:ext uri="{BB962C8B-B14F-4D97-AF65-F5344CB8AC3E}">
        <p14:creationId xmlns:p14="http://schemas.microsoft.com/office/powerpoint/2010/main" val="167859548"/>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Slide">
    <p:bg>
      <p:bgPr>
        <a:gradFill rotWithShape="0">
          <a:gsLst>
            <a:gs pos="0">
              <a:srgbClr val="143C66"/>
            </a:gs>
            <a:gs pos="100000">
              <a:srgbClr val="008E95"/>
            </a:gs>
          </a:gsLst>
          <a:lin ang="5400000"/>
        </a:gradFill>
        <a:effectLst/>
      </p:bgPr>
    </p:bg>
    <p:spTree>
      <p:nvGrpSpPr>
        <p:cNvPr id="1" name=""/>
        <p:cNvGrpSpPr/>
        <p:nvPr/>
      </p:nvGrpSpPr>
      <p:grpSpPr>
        <a:xfrm>
          <a:off x="0" y="0"/>
          <a:ext cx="0" cy="0"/>
          <a:chOff x="0" y="0"/>
          <a:chExt cx="0" cy="0"/>
        </a:xfrm>
      </p:grpSpPr>
      <p:cxnSp>
        <p:nvCxnSpPr>
          <p:cNvPr id="2" name="Straight Connector 1"/>
          <p:cNvCxnSpPr/>
          <p:nvPr userDrawn="1"/>
        </p:nvCxnSpPr>
        <p:spPr>
          <a:xfrm>
            <a:off x="374650" y="503238"/>
            <a:ext cx="11430000"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balloon"/>
          <p:cNvGrpSpPr>
            <a:grpSpLocks/>
          </p:cNvGrpSpPr>
          <p:nvPr userDrawn="1"/>
        </p:nvGrpSpPr>
        <p:grpSpPr bwMode="auto">
          <a:xfrm>
            <a:off x="10136188" y="4127500"/>
            <a:ext cx="547687" cy="1101725"/>
            <a:chOff x="9654651" y="4161470"/>
            <a:chExt cx="547687" cy="1101725"/>
          </a:xfrm>
        </p:grpSpPr>
        <p:sp>
          <p:nvSpPr>
            <p:cNvPr id="4" name="Freeform 6"/>
            <p:cNvSpPr>
              <a:spLocks noEditPoints="1"/>
            </p:cNvSpPr>
            <p:nvPr userDrawn="1"/>
          </p:nvSpPr>
          <p:spPr bwMode="black">
            <a:xfrm>
              <a:off x="9864201" y="4858383"/>
              <a:ext cx="123825" cy="96837"/>
            </a:xfrm>
            <a:custGeom>
              <a:avLst/>
              <a:gdLst>
                <a:gd name="T0" fmla="*/ 2147483646 w 33"/>
                <a:gd name="T1" fmla="*/ 2147483646 h 26"/>
                <a:gd name="T2" fmla="*/ 2147483646 w 33"/>
                <a:gd name="T3" fmla="*/ 2147483646 h 26"/>
                <a:gd name="T4" fmla="*/ 0 w 33"/>
                <a:gd name="T5" fmla="*/ 2147483646 h 26"/>
                <a:gd name="T6" fmla="*/ 0 w 33"/>
                <a:gd name="T7" fmla="*/ 0 h 26"/>
                <a:gd name="T8" fmla="*/ 2147483646 w 33"/>
                <a:gd name="T9" fmla="*/ 0 h 26"/>
                <a:gd name="T10" fmla="*/ 2147483646 w 33"/>
                <a:gd name="T11" fmla="*/ 2147483646 h 26"/>
                <a:gd name="T12" fmla="*/ 2147483646 w 33"/>
                <a:gd name="T13" fmla="*/ 2147483646 h 26"/>
                <a:gd name="T14" fmla="*/ 2147483646 w 33"/>
                <a:gd name="T15" fmla="*/ 2147483646 h 26"/>
                <a:gd name="T16" fmla="*/ 2147483646 w 33"/>
                <a:gd name="T17" fmla="*/ 2147483646 h 26"/>
                <a:gd name="T18" fmla="*/ 2147483646 w 33"/>
                <a:gd name="T19" fmla="*/ 2147483646 h 26"/>
                <a:gd name="T20" fmla="*/ 2147483646 w 33"/>
                <a:gd name="T21" fmla="*/ 2147483646 h 26"/>
                <a:gd name="T22" fmla="*/ 2147483646 w 33"/>
                <a:gd name="T23" fmla="*/ 2147483646 h 26"/>
                <a:gd name="T24" fmla="*/ 2147483646 w 33"/>
                <a:gd name="T25" fmla="*/ 2147483646 h 26"/>
                <a:gd name="T26" fmla="*/ 2147483646 w 33"/>
                <a:gd name="T27" fmla="*/ 2147483646 h 2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3" h="26">
                  <a:moveTo>
                    <a:pt x="20" y="26"/>
                  </a:moveTo>
                  <a:cubicBezTo>
                    <a:pt x="13" y="26"/>
                    <a:pt x="13" y="26"/>
                    <a:pt x="13" y="26"/>
                  </a:cubicBezTo>
                  <a:cubicBezTo>
                    <a:pt x="6" y="26"/>
                    <a:pt x="0" y="20"/>
                    <a:pt x="0" y="13"/>
                  </a:cubicBezTo>
                  <a:cubicBezTo>
                    <a:pt x="0" y="0"/>
                    <a:pt x="0" y="0"/>
                    <a:pt x="0" y="0"/>
                  </a:cubicBezTo>
                  <a:cubicBezTo>
                    <a:pt x="33" y="0"/>
                    <a:pt x="33" y="0"/>
                    <a:pt x="33" y="0"/>
                  </a:cubicBezTo>
                  <a:cubicBezTo>
                    <a:pt x="33" y="13"/>
                    <a:pt x="33" y="13"/>
                    <a:pt x="33" y="13"/>
                  </a:cubicBezTo>
                  <a:cubicBezTo>
                    <a:pt x="33" y="20"/>
                    <a:pt x="28" y="26"/>
                    <a:pt x="20" y="26"/>
                  </a:cubicBezTo>
                  <a:close/>
                  <a:moveTo>
                    <a:pt x="5" y="5"/>
                  </a:moveTo>
                  <a:cubicBezTo>
                    <a:pt x="5" y="13"/>
                    <a:pt x="5" y="13"/>
                    <a:pt x="5" y="13"/>
                  </a:cubicBezTo>
                  <a:cubicBezTo>
                    <a:pt x="5" y="18"/>
                    <a:pt x="9" y="21"/>
                    <a:pt x="13" y="21"/>
                  </a:cubicBezTo>
                  <a:cubicBezTo>
                    <a:pt x="20" y="21"/>
                    <a:pt x="20" y="21"/>
                    <a:pt x="20" y="21"/>
                  </a:cubicBezTo>
                  <a:cubicBezTo>
                    <a:pt x="25" y="21"/>
                    <a:pt x="28" y="18"/>
                    <a:pt x="28" y="13"/>
                  </a:cubicBezTo>
                  <a:cubicBezTo>
                    <a:pt x="28" y="5"/>
                    <a:pt x="28" y="5"/>
                    <a:pt x="28" y="5"/>
                  </a:cubicBezTo>
                  <a:lnTo>
                    <a:pt x="5" y="5"/>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5" name="Rectangle 9"/>
            <p:cNvSpPr>
              <a:spLocks noChangeArrowheads="1"/>
            </p:cNvSpPr>
            <p:nvPr userDrawn="1"/>
          </p:nvSpPr>
          <p:spPr bwMode="black">
            <a:xfrm>
              <a:off x="9916588" y="4944108"/>
              <a:ext cx="19050" cy="31908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Qualcomm Office Regular" panose="020B0503030202060203" pitchFamily="34" charset="0"/>
                </a:defRPr>
              </a:lvl1pPr>
              <a:lvl2pPr marL="742950" indent="-285750">
                <a:defRPr>
                  <a:solidFill>
                    <a:schemeClr val="tx1"/>
                  </a:solidFill>
                  <a:latin typeface="Qualcomm Office Regular" panose="020B0503030202060203" pitchFamily="34" charset="0"/>
                </a:defRPr>
              </a:lvl2pPr>
              <a:lvl3pPr marL="1143000" indent="-228600">
                <a:defRPr>
                  <a:solidFill>
                    <a:schemeClr val="tx1"/>
                  </a:solidFill>
                  <a:latin typeface="Qualcomm Office Regular" panose="020B0503030202060203" pitchFamily="34" charset="0"/>
                </a:defRPr>
              </a:lvl3pPr>
              <a:lvl4pPr marL="1600200" indent="-228600">
                <a:defRPr>
                  <a:solidFill>
                    <a:schemeClr val="tx1"/>
                  </a:solidFill>
                  <a:latin typeface="Qualcomm Office Regular" panose="020B0503030202060203" pitchFamily="34" charset="0"/>
                </a:defRPr>
              </a:lvl4pPr>
              <a:lvl5pPr marL="2057400" indent="-228600">
                <a:defRPr>
                  <a:solidFill>
                    <a:schemeClr val="tx1"/>
                  </a:solidFill>
                  <a:latin typeface="Qualcomm Office Regular" panose="020B0503030202060203" pitchFamily="34" charset="0"/>
                </a:defRPr>
              </a:lvl5pPr>
              <a:lvl6pPr marL="2514600" indent="-228600" fontAlgn="base">
                <a:spcBef>
                  <a:spcPct val="0"/>
                </a:spcBef>
                <a:spcAft>
                  <a:spcPct val="0"/>
                </a:spcAft>
                <a:defRPr>
                  <a:solidFill>
                    <a:schemeClr val="tx1"/>
                  </a:solidFill>
                  <a:latin typeface="Qualcomm Office Regular" panose="020B0503030202060203" pitchFamily="34" charset="0"/>
                </a:defRPr>
              </a:lvl6pPr>
              <a:lvl7pPr marL="2971800" indent="-228600" fontAlgn="base">
                <a:spcBef>
                  <a:spcPct val="0"/>
                </a:spcBef>
                <a:spcAft>
                  <a:spcPct val="0"/>
                </a:spcAft>
                <a:defRPr>
                  <a:solidFill>
                    <a:schemeClr val="tx1"/>
                  </a:solidFill>
                  <a:latin typeface="Qualcomm Office Regular" panose="020B0503030202060203" pitchFamily="34" charset="0"/>
                </a:defRPr>
              </a:lvl7pPr>
              <a:lvl8pPr marL="3429000" indent="-228600" fontAlgn="base">
                <a:spcBef>
                  <a:spcPct val="0"/>
                </a:spcBef>
                <a:spcAft>
                  <a:spcPct val="0"/>
                </a:spcAft>
                <a:defRPr>
                  <a:solidFill>
                    <a:schemeClr val="tx1"/>
                  </a:solidFill>
                  <a:latin typeface="Qualcomm Office Regular" panose="020B0503030202060203" pitchFamily="34" charset="0"/>
                </a:defRPr>
              </a:lvl8pPr>
              <a:lvl9pPr marL="3886200" indent="-228600" fontAlgn="base">
                <a:spcBef>
                  <a:spcPct val="0"/>
                </a:spcBef>
                <a:spcAft>
                  <a:spcPct val="0"/>
                </a:spcAft>
                <a:defRPr>
                  <a:solidFill>
                    <a:schemeClr val="tx1"/>
                  </a:solidFill>
                  <a:latin typeface="Qualcomm Office Regular" panose="020B0503030202060203" pitchFamily="34" charset="0"/>
                </a:defRPr>
              </a:lvl9pPr>
            </a:lstStyle>
            <a:p>
              <a:pPr eaLnBrk="1" hangingPunct="1">
                <a:defRPr/>
              </a:pPr>
              <a:endParaRPr lang="en-US" altLang="en-US" smtClean="0"/>
            </a:p>
          </p:txBody>
        </p:sp>
        <p:sp>
          <p:nvSpPr>
            <p:cNvPr id="6" name="Freeform 12"/>
            <p:cNvSpPr>
              <a:spLocks noEditPoints="1"/>
            </p:cNvSpPr>
            <p:nvPr userDrawn="1"/>
          </p:nvSpPr>
          <p:spPr bwMode="black">
            <a:xfrm>
              <a:off x="9927701" y="4161470"/>
              <a:ext cx="274637" cy="663575"/>
            </a:xfrm>
            <a:custGeom>
              <a:avLst/>
              <a:gdLst>
                <a:gd name="T0" fmla="*/ 2147483646 w 73"/>
                <a:gd name="T1" fmla="*/ 2147483646 h 177"/>
                <a:gd name="T2" fmla="*/ 2147483646 w 73"/>
                <a:gd name="T3" fmla="*/ 2147483646 h 177"/>
                <a:gd name="T4" fmla="*/ 2147483646 w 73"/>
                <a:gd name="T5" fmla="*/ 2147483646 h 177"/>
                <a:gd name="T6" fmla="*/ 2147483646 w 73"/>
                <a:gd name="T7" fmla="*/ 2147483646 h 177"/>
                <a:gd name="T8" fmla="*/ 2147483646 w 73"/>
                <a:gd name="T9" fmla="*/ 2147483646 h 177"/>
                <a:gd name="T10" fmla="*/ 2147483646 w 73"/>
                <a:gd name="T11" fmla="*/ 2147483646 h 177"/>
                <a:gd name="T12" fmla="*/ 0 w 73"/>
                <a:gd name="T13" fmla="*/ 2147483646 h 177"/>
                <a:gd name="T14" fmla="*/ 0 w 73"/>
                <a:gd name="T15" fmla="*/ 0 h 177"/>
                <a:gd name="T16" fmla="*/ 0 w 73"/>
                <a:gd name="T17" fmla="*/ 0 h 177"/>
                <a:gd name="T18" fmla="*/ 2147483646 w 73"/>
                <a:gd name="T19" fmla="*/ 2147483646 h 177"/>
                <a:gd name="T20" fmla="*/ 2147483646 w 73"/>
                <a:gd name="T21" fmla="*/ 2147483646 h 177"/>
                <a:gd name="T22" fmla="*/ 2147483646 w 73"/>
                <a:gd name="T23" fmla="*/ 2147483646 h 177"/>
                <a:gd name="T24" fmla="*/ 2147483646 w 73"/>
                <a:gd name="T25" fmla="*/ 2147483646 h 177"/>
                <a:gd name="T26" fmla="*/ 2147483646 w 73"/>
                <a:gd name="T27" fmla="*/ 2147483646 h 177"/>
                <a:gd name="T28" fmla="*/ 2147483646 w 73"/>
                <a:gd name="T29" fmla="*/ 2147483646 h 177"/>
                <a:gd name="T30" fmla="*/ 2147483646 w 73"/>
                <a:gd name="T31" fmla="*/ 2147483646 h 177"/>
                <a:gd name="T32" fmla="*/ 2147483646 w 73"/>
                <a:gd name="T33" fmla="*/ 2147483646 h 177"/>
                <a:gd name="T34" fmla="*/ 2147483646 w 73"/>
                <a:gd name="T35" fmla="*/ 2147483646 h 177"/>
                <a:gd name="T36" fmla="*/ 2147483646 w 73"/>
                <a:gd name="T37" fmla="*/ 2147483646 h 177"/>
                <a:gd name="T38" fmla="*/ 2147483646 w 73"/>
                <a:gd name="T39" fmla="*/ 2147483646 h 177"/>
                <a:gd name="T40" fmla="*/ 2147483646 w 73"/>
                <a:gd name="T41" fmla="*/ 2147483646 h 1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3" h="177">
                  <a:moveTo>
                    <a:pt x="16" y="177"/>
                  </a:moveTo>
                  <a:cubicBezTo>
                    <a:pt x="8" y="177"/>
                    <a:pt x="8" y="177"/>
                    <a:pt x="8" y="177"/>
                  </a:cubicBezTo>
                  <a:cubicBezTo>
                    <a:pt x="8" y="174"/>
                    <a:pt x="8" y="174"/>
                    <a:pt x="8" y="174"/>
                  </a:cubicBezTo>
                  <a:cubicBezTo>
                    <a:pt x="10" y="166"/>
                    <a:pt x="16" y="159"/>
                    <a:pt x="23" y="151"/>
                  </a:cubicBezTo>
                  <a:cubicBezTo>
                    <a:pt x="35" y="136"/>
                    <a:pt x="52" y="117"/>
                    <a:pt x="53" y="73"/>
                  </a:cubicBezTo>
                  <a:cubicBezTo>
                    <a:pt x="53" y="72"/>
                    <a:pt x="53" y="70"/>
                    <a:pt x="53" y="69"/>
                  </a:cubicBezTo>
                  <a:cubicBezTo>
                    <a:pt x="53" y="34"/>
                    <a:pt x="29" y="5"/>
                    <a:pt x="0" y="5"/>
                  </a:cubicBezTo>
                  <a:cubicBezTo>
                    <a:pt x="0" y="0"/>
                    <a:pt x="0" y="0"/>
                    <a:pt x="0" y="0"/>
                  </a:cubicBezTo>
                  <a:cubicBezTo>
                    <a:pt x="0" y="0"/>
                    <a:pt x="0" y="0"/>
                    <a:pt x="0" y="0"/>
                  </a:cubicBezTo>
                  <a:cubicBezTo>
                    <a:pt x="40" y="0"/>
                    <a:pt x="73" y="31"/>
                    <a:pt x="73" y="69"/>
                  </a:cubicBezTo>
                  <a:cubicBezTo>
                    <a:pt x="73" y="70"/>
                    <a:pt x="73" y="72"/>
                    <a:pt x="72" y="73"/>
                  </a:cubicBezTo>
                  <a:cubicBezTo>
                    <a:pt x="71" y="119"/>
                    <a:pt x="49" y="139"/>
                    <a:pt x="32" y="154"/>
                  </a:cubicBezTo>
                  <a:cubicBezTo>
                    <a:pt x="24" y="162"/>
                    <a:pt x="18" y="168"/>
                    <a:pt x="16" y="175"/>
                  </a:cubicBezTo>
                  <a:lnTo>
                    <a:pt x="16" y="177"/>
                  </a:lnTo>
                  <a:close/>
                  <a:moveTo>
                    <a:pt x="37" y="16"/>
                  </a:moveTo>
                  <a:cubicBezTo>
                    <a:pt x="50" y="29"/>
                    <a:pt x="59" y="48"/>
                    <a:pt x="59" y="69"/>
                  </a:cubicBezTo>
                  <a:cubicBezTo>
                    <a:pt x="59" y="70"/>
                    <a:pt x="59" y="72"/>
                    <a:pt x="58" y="73"/>
                  </a:cubicBezTo>
                  <a:cubicBezTo>
                    <a:pt x="57" y="113"/>
                    <a:pt x="44" y="133"/>
                    <a:pt x="32" y="148"/>
                  </a:cubicBezTo>
                  <a:cubicBezTo>
                    <a:pt x="47" y="134"/>
                    <a:pt x="66" y="114"/>
                    <a:pt x="67" y="73"/>
                  </a:cubicBezTo>
                  <a:cubicBezTo>
                    <a:pt x="67" y="72"/>
                    <a:pt x="67" y="70"/>
                    <a:pt x="67" y="69"/>
                  </a:cubicBezTo>
                  <a:cubicBezTo>
                    <a:pt x="67" y="47"/>
                    <a:pt x="55" y="28"/>
                    <a:pt x="37"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7" name="Freeform 13"/>
            <p:cNvSpPr>
              <a:spLocks noEditPoints="1"/>
            </p:cNvSpPr>
            <p:nvPr userDrawn="1"/>
          </p:nvSpPr>
          <p:spPr bwMode="black">
            <a:xfrm>
              <a:off x="9654651" y="4161470"/>
              <a:ext cx="273050" cy="663575"/>
            </a:xfrm>
            <a:custGeom>
              <a:avLst/>
              <a:gdLst>
                <a:gd name="T0" fmla="*/ 2147483646 w 73"/>
                <a:gd name="T1" fmla="*/ 2147483646 h 177"/>
                <a:gd name="T2" fmla="*/ 2147483646 w 73"/>
                <a:gd name="T3" fmla="*/ 2147483646 h 177"/>
                <a:gd name="T4" fmla="*/ 2147483646 w 73"/>
                <a:gd name="T5" fmla="*/ 2147483646 h 177"/>
                <a:gd name="T6" fmla="*/ 2147483646 w 73"/>
                <a:gd name="T7" fmla="*/ 2147483646 h 177"/>
                <a:gd name="T8" fmla="*/ 0 w 73"/>
                <a:gd name="T9" fmla="*/ 2147483646 h 177"/>
                <a:gd name="T10" fmla="*/ 0 w 73"/>
                <a:gd name="T11" fmla="*/ 2147483646 h 177"/>
                <a:gd name="T12" fmla="*/ 2147483646 w 73"/>
                <a:gd name="T13" fmla="*/ 0 h 177"/>
                <a:gd name="T14" fmla="*/ 2147483646 w 73"/>
                <a:gd name="T15" fmla="*/ 0 h 177"/>
                <a:gd name="T16" fmla="*/ 2147483646 w 73"/>
                <a:gd name="T17" fmla="*/ 2147483646 h 177"/>
                <a:gd name="T18" fmla="*/ 2147483646 w 73"/>
                <a:gd name="T19" fmla="*/ 2147483646 h 177"/>
                <a:gd name="T20" fmla="*/ 2147483646 w 73"/>
                <a:gd name="T21" fmla="*/ 2147483646 h 177"/>
                <a:gd name="T22" fmla="*/ 2147483646 w 73"/>
                <a:gd name="T23" fmla="*/ 2147483646 h 177"/>
                <a:gd name="T24" fmla="*/ 2147483646 w 73"/>
                <a:gd name="T25" fmla="*/ 2147483646 h 177"/>
                <a:gd name="T26" fmla="*/ 2147483646 w 73"/>
                <a:gd name="T27" fmla="*/ 2147483646 h 177"/>
                <a:gd name="T28" fmla="*/ 2147483646 w 73"/>
                <a:gd name="T29" fmla="*/ 2147483646 h 177"/>
                <a:gd name="T30" fmla="*/ 2147483646 w 73"/>
                <a:gd name="T31" fmla="*/ 2147483646 h 177"/>
                <a:gd name="T32" fmla="*/ 2147483646 w 73"/>
                <a:gd name="T33" fmla="*/ 2147483646 h 177"/>
                <a:gd name="T34" fmla="*/ 2147483646 w 73"/>
                <a:gd name="T35" fmla="*/ 2147483646 h 177"/>
                <a:gd name="T36" fmla="*/ 2147483646 w 73"/>
                <a:gd name="T37" fmla="*/ 2147483646 h 177"/>
                <a:gd name="T38" fmla="*/ 2147483646 w 73"/>
                <a:gd name="T39" fmla="*/ 2147483646 h 177"/>
                <a:gd name="T40" fmla="*/ 2147483646 w 73"/>
                <a:gd name="T41" fmla="*/ 2147483646 h 1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3" h="177">
                  <a:moveTo>
                    <a:pt x="65" y="177"/>
                  </a:moveTo>
                  <a:cubicBezTo>
                    <a:pt x="57" y="177"/>
                    <a:pt x="57" y="177"/>
                    <a:pt x="57" y="177"/>
                  </a:cubicBezTo>
                  <a:cubicBezTo>
                    <a:pt x="56" y="175"/>
                    <a:pt x="56" y="175"/>
                    <a:pt x="56" y="175"/>
                  </a:cubicBezTo>
                  <a:cubicBezTo>
                    <a:pt x="55" y="168"/>
                    <a:pt x="48" y="162"/>
                    <a:pt x="40" y="154"/>
                  </a:cubicBezTo>
                  <a:cubicBezTo>
                    <a:pt x="24" y="139"/>
                    <a:pt x="2" y="119"/>
                    <a:pt x="0" y="73"/>
                  </a:cubicBezTo>
                  <a:cubicBezTo>
                    <a:pt x="0" y="72"/>
                    <a:pt x="0" y="70"/>
                    <a:pt x="0" y="69"/>
                  </a:cubicBezTo>
                  <a:cubicBezTo>
                    <a:pt x="0" y="31"/>
                    <a:pt x="33" y="0"/>
                    <a:pt x="73" y="0"/>
                  </a:cubicBezTo>
                  <a:cubicBezTo>
                    <a:pt x="73" y="0"/>
                    <a:pt x="73" y="0"/>
                    <a:pt x="73" y="0"/>
                  </a:cubicBezTo>
                  <a:cubicBezTo>
                    <a:pt x="73" y="5"/>
                    <a:pt x="73" y="5"/>
                    <a:pt x="73" y="5"/>
                  </a:cubicBezTo>
                  <a:cubicBezTo>
                    <a:pt x="43" y="5"/>
                    <a:pt x="19" y="34"/>
                    <a:pt x="19" y="69"/>
                  </a:cubicBezTo>
                  <a:cubicBezTo>
                    <a:pt x="19" y="70"/>
                    <a:pt x="19" y="72"/>
                    <a:pt x="19" y="73"/>
                  </a:cubicBezTo>
                  <a:cubicBezTo>
                    <a:pt x="21" y="117"/>
                    <a:pt x="38" y="136"/>
                    <a:pt x="50" y="151"/>
                  </a:cubicBezTo>
                  <a:cubicBezTo>
                    <a:pt x="57" y="159"/>
                    <a:pt x="63" y="166"/>
                    <a:pt x="64" y="174"/>
                  </a:cubicBezTo>
                  <a:lnTo>
                    <a:pt x="65" y="177"/>
                  </a:lnTo>
                  <a:close/>
                  <a:moveTo>
                    <a:pt x="36" y="16"/>
                  </a:moveTo>
                  <a:cubicBezTo>
                    <a:pt x="17" y="27"/>
                    <a:pt x="5" y="47"/>
                    <a:pt x="5" y="69"/>
                  </a:cubicBezTo>
                  <a:cubicBezTo>
                    <a:pt x="5" y="70"/>
                    <a:pt x="5" y="72"/>
                    <a:pt x="5" y="73"/>
                  </a:cubicBezTo>
                  <a:cubicBezTo>
                    <a:pt x="7" y="115"/>
                    <a:pt x="26" y="135"/>
                    <a:pt x="42" y="149"/>
                  </a:cubicBezTo>
                  <a:cubicBezTo>
                    <a:pt x="30" y="134"/>
                    <a:pt x="16" y="113"/>
                    <a:pt x="14" y="73"/>
                  </a:cubicBezTo>
                  <a:cubicBezTo>
                    <a:pt x="14" y="72"/>
                    <a:pt x="14" y="70"/>
                    <a:pt x="14" y="69"/>
                  </a:cubicBezTo>
                  <a:cubicBezTo>
                    <a:pt x="14" y="48"/>
                    <a:pt x="23" y="28"/>
                    <a:pt x="36" y="16"/>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8" name="Freeform 14"/>
            <p:cNvSpPr>
              <a:spLocks noEditPoints="1"/>
            </p:cNvSpPr>
            <p:nvPr userDrawn="1"/>
          </p:nvSpPr>
          <p:spPr bwMode="black">
            <a:xfrm>
              <a:off x="9811813" y="4161470"/>
              <a:ext cx="228600" cy="663575"/>
            </a:xfrm>
            <a:custGeom>
              <a:avLst/>
              <a:gdLst>
                <a:gd name="T0" fmla="*/ 2147483646 w 61"/>
                <a:gd name="T1" fmla="*/ 2147483646 h 177"/>
                <a:gd name="T2" fmla="*/ 2147483646 w 61"/>
                <a:gd name="T3" fmla="*/ 2147483646 h 177"/>
                <a:gd name="T4" fmla="*/ 2147483646 w 61"/>
                <a:gd name="T5" fmla="*/ 2147483646 h 177"/>
                <a:gd name="T6" fmla="*/ 2147483646 w 61"/>
                <a:gd name="T7" fmla="*/ 2147483646 h 177"/>
                <a:gd name="T8" fmla="*/ 0 w 61"/>
                <a:gd name="T9" fmla="*/ 2147483646 h 177"/>
                <a:gd name="T10" fmla="*/ 0 w 61"/>
                <a:gd name="T11" fmla="*/ 2147483646 h 177"/>
                <a:gd name="T12" fmla="*/ 2147483646 w 61"/>
                <a:gd name="T13" fmla="*/ 0 h 177"/>
                <a:gd name="T14" fmla="*/ 2147483646 w 61"/>
                <a:gd name="T15" fmla="*/ 2147483646 h 177"/>
                <a:gd name="T16" fmla="*/ 2147483646 w 61"/>
                <a:gd name="T17" fmla="*/ 2147483646 h 177"/>
                <a:gd name="T18" fmla="*/ 2147483646 w 61"/>
                <a:gd name="T19" fmla="*/ 2147483646 h 177"/>
                <a:gd name="T20" fmla="*/ 2147483646 w 61"/>
                <a:gd name="T21" fmla="*/ 2147483646 h 177"/>
                <a:gd name="T22" fmla="*/ 2147483646 w 61"/>
                <a:gd name="T23" fmla="*/ 2147483646 h 177"/>
                <a:gd name="T24" fmla="*/ 2147483646 w 61"/>
                <a:gd name="T25" fmla="*/ 2147483646 h 177"/>
                <a:gd name="T26" fmla="*/ 2147483646 w 61"/>
                <a:gd name="T27" fmla="*/ 2147483646 h 177"/>
                <a:gd name="T28" fmla="*/ 2147483646 w 61"/>
                <a:gd name="T29" fmla="*/ 2147483646 h 177"/>
                <a:gd name="T30" fmla="*/ 2147483646 w 61"/>
                <a:gd name="T31" fmla="*/ 2147483646 h 177"/>
                <a:gd name="T32" fmla="*/ 2147483646 w 61"/>
                <a:gd name="T33" fmla="*/ 2147483646 h 177"/>
                <a:gd name="T34" fmla="*/ 2147483646 w 61"/>
                <a:gd name="T35" fmla="*/ 2147483646 h 177"/>
                <a:gd name="T36" fmla="*/ 2147483646 w 61"/>
                <a:gd name="T37" fmla="*/ 2147483646 h 177"/>
                <a:gd name="T38" fmla="*/ 2147483646 w 61"/>
                <a:gd name="T39" fmla="*/ 2147483646 h 177"/>
                <a:gd name="T40" fmla="*/ 2147483646 w 61"/>
                <a:gd name="T41" fmla="*/ 2147483646 h 177"/>
                <a:gd name="T42" fmla="*/ 2147483646 w 61"/>
                <a:gd name="T43" fmla="*/ 2147483646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1" h="177">
                  <a:moveTo>
                    <a:pt x="39" y="177"/>
                  </a:moveTo>
                  <a:cubicBezTo>
                    <a:pt x="23" y="177"/>
                    <a:pt x="23" y="177"/>
                    <a:pt x="23" y="177"/>
                  </a:cubicBezTo>
                  <a:cubicBezTo>
                    <a:pt x="23" y="175"/>
                    <a:pt x="23" y="175"/>
                    <a:pt x="23" y="175"/>
                  </a:cubicBezTo>
                  <a:cubicBezTo>
                    <a:pt x="22" y="167"/>
                    <a:pt x="20" y="161"/>
                    <a:pt x="16" y="154"/>
                  </a:cubicBezTo>
                  <a:cubicBezTo>
                    <a:pt x="10" y="139"/>
                    <a:pt x="1" y="118"/>
                    <a:pt x="0" y="73"/>
                  </a:cubicBezTo>
                  <a:cubicBezTo>
                    <a:pt x="0" y="71"/>
                    <a:pt x="0" y="70"/>
                    <a:pt x="0" y="69"/>
                  </a:cubicBezTo>
                  <a:cubicBezTo>
                    <a:pt x="0" y="31"/>
                    <a:pt x="14" y="0"/>
                    <a:pt x="31" y="0"/>
                  </a:cubicBezTo>
                  <a:cubicBezTo>
                    <a:pt x="48" y="0"/>
                    <a:pt x="61" y="31"/>
                    <a:pt x="61" y="69"/>
                  </a:cubicBezTo>
                  <a:cubicBezTo>
                    <a:pt x="61" y="70"/>
                    <a:pt x="61" y="72"/>
                    <a:pt x="61" y="73"/>
                  </a:cubicBezTo>
                  <a:cubicBezTo>
                    <a:pt x="61" y="118"/>
                    <a:pt x="52" y="139"/>
                    <a:pt x="46" y="154"/>
                  </a:cubicBezTo>
                  <a:cubicBezTo>
                    <a:pt x="42" y="161"/>
                    <a:pt x="40" y="167"/>
                    <a:pt x="39" y="175"/>
                  </a:cubicBezTo>
                  <a:lnTo>
                    <a:pt x="39" y="177"/>
                  </a:lnTo>
                  <a:close/>
                  <a:moveTo>
                    <a:pt x="28" y="172"/>
                  </a:moveTo>
                  <a:cubicBezTo>
                    <a:pt x="34" y="172"/>
                    <a:pt x="34" y="172"/>
                    <a:pt x="34" y="172"/>
                  </a:cubicBezTo>
                  <a:cubicBezTo>
                    <a:pt x="35" y="165"/>
                    <a:pt x="38" y="159"/>
                    <a:pt x="41" y="152"/>
                  </a:cubicBezTo>
                  <a:cubicBezTo>
                    <a:pt x="47" y="137"/>
                    <a:pt x="55" y="117"/>
                    <a:pt x="56" y="73"/>
                  </a:cubicBezTo>
                  <a:cubicBezTo>
                    <a:pt x="56" y="72"/>
                    <a:pt x="56" y="70"/>
                    <a:pt x="56" y="69"/>
                  </a:cubicBezTo>
                  <a:cubicBezTo>
                    <a:pt x="56" y="35"/>
                    <a:pt x="45" y="5"/>
                    <a:pt x="31" y="5"/>
                  </a:cubicBezTo>
                  <a:cubicBezTo>
                    <a:pt x="17" y="5"/>
                    <a:pt x="5" y="35"/>
                    <a:pt x="5" y="69"/>
                  </a:cubicBezTo>
                  <a:cubicBezTo>
                    <a:pt x="5" y="70"/>
                    <a:pt x="5" y="71"/>
                    <a:pt x="6" y="72"/>
                  </a:cubicBezTo>
                  <a:cubicBezTo>
                    <a:pt x="6" y="117"/>
                    <a:pt x="15" y="137"/>
                    <a:pt x="21" y="152"/>
                  </a:cubicBezTo>
                  <a:cubicBezTo>
                    <a:pt x="24" y="159"/>
                    <a:pt x="27" y="165"/>
                    <a:pt x="28" y="17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sp>
        <p:nvSpPr>
          <p:cNvPr id="9" name="Freeform 8"/>
          <p:cNvSpPr>
            <a:spLocks noEditPoints="1"/>
          </p:cNvSpPr>
          <p:nvPr userDrawn="1"/>
        </p:nvSpPr>
        <p:spPr bwMode="black">
          <a:xfrm>
            <a:off x="10774363" y="4016375"/>
            <a:ext cx="752475" cy="506413"/>
          </a:xfrm>
          <a:custGeom>
            <a:avLst/>
            <a:gdLst>
              <a:gd name="T0" fmla="*/ 2147483646 w 201"/>
              <a:gd name="T1" fmla="*/ 2147483646 h 135"/>
              <a:gd name="T2" fmla="*/ 2147483646 w 201"/>
              <a:gd name="T3" fmla="*/ 2147483646 h 135"/>
              <a:gd name="T4" fmla="*/ 0 w 201"/>
              <a:gd name="T5" fmla="*/ 2147483646 h 135"/>
              <a:gd name="T6" fmla="*/ 2147483646 w 201"/>
              <a:gd name="T7" fmla="*/ 2147483646 h 135"/>
              <a:gd name="T8" fmla="*/ 2147483646 w 201"/>
              <a:gd name="T9" fmla="*/ 2147483646 h 135"/>
              <a:gd name="T10" fmla="*/ 2147483646 w 201"/>
              <a:gd name="T11" fmla="*/ 0 h 135"/>
              <a:gd name="T12" fmla="*/ 2147483646 w 201"/>
              <a:gd name="T13" fmla="*/ 2147483646 h 135"/>
              <a:gd name="T14" fmla="*/ 2147483646 w 201"/>
              <a:gd name="T15" fmla="*/ 2147483646 h 135"/>
              <a:gd name="T16" fmla="*/ 2147483646 w 201"/>
              <a:gd name="T17" fmla="*/ 2147483646 h 135"/>
              <a:gd name="T18" fmla="*/ 2147483646 w 201"/>
              <a:gd name="T19" fmla="*/ 2147483646 h 135"/>
              <a:gd name="T20" fmla="*/ 2147483646 w 201"/>
              <a:gd name="T21" fmla="*/ 2147483646 h 135"/>
              <a:gd name="T22" fmla="*/ 2147483646 w 201"/>
              <a:gd name="T23" fmla="*/ 2147483646 h 135"/>
              <a:gd name="T24" fmla="*/ 2147483646 w 201"/>
              <a:gd name="T25" fmla="*/ 2147483646 h 135"/>
              <a:gd name="T26" fmla="*/ 2147483646 w 201"/>
              <a:gd name="T27" fmla="*/ 2147483646 h 135"/>
              <a:gd name="T28" fmla="*/ 2147483646 w 201"/>
              <a:gd name="T29" fmla="*/ 2147483646 h 135"/>
              <a:gd name="T30" fmla="*/ 2147483646 w 201"/>
              <a:gd name="T31" fmla="*/ 2147483646 h 135"/>
              <a:gd name="T32" fmla="*/ 2147483646 w 201"/>
              <a:gd name="T33" fmla="*/ 2147483646 h 135"/>
              <a:gd name="T34" fmla="*/ 2147483646 w 201"/>
              <a:gd name="T35" fmla="*/ 2147483646 h 135"/>
              <a:gd name="T36" fmla="*/ 2147483646 w 201"/>
              <a:gd name="T37" fmla="*/ 2147483646 h 135"/>
              <a:gd name="T38" fmla="*/ 2147483646 w 201"/>
              <a:gd name="T39" fmla="*/ 2147483646 h 135"/>
              <a:gd name="T40" fmla="*/ 2147483646 w 201"/>
              <a:gd name="T41" fmla="*/ 2147483646 h 135"/>
              <a:gd name="T42" fmla="*/ 2147483646 w 201"/>
              <a:gd name="T43" fmla="*/ 2147483646 h 13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1" h="135">
                <a:moveTo>
                  <a:pt x="162" y="135"/>
                </a:moveTo>
                <a:cubicBezTo>
                  <a:pt x="39" y="135"/>
                  <a:pt x="39" y="135"/>
                  <a:pt x="39" y="135"/>
                </a:cubicBezTo>
                <a:cubicBezTo>
                  <a:pt x="18" y="135"/>
                  <a:pt x="0" y="118"/>
                  <a:pt x="0" y="96"/>
                </a:cubicBezTo>
                <a:cubicBezTo>
                  <a:pt x="0" y="75"/>
                  <a:pt x="18" y="57"/>
                  <a:pt x="39" y="57"/>
                </a:cubicBezTo>
                <a:cubicBezTo>
                  <a:pt x="40" y="57"/>
                  <a:pt x="40" y="57"/>
                  <a:pt x="40" y="57"/>
                </a:cubicBezTo>
                <a:cubicBezTo>
                  <a:pt x="46" y="25"/>
                  <a:pt x="74" y="0"/>
                  <a:pt x="107" y="0"/>
                </a:cubicBezTo>
                <a:cubicBezTo>
                  <a:pt x="141" y="0"/>
                  <a:pt x="169" y="25"/>
                  <a:pt x="174" y="59"/>
                </a:cubicBezTo>
                <a:cubicBezTo>
                  <a:pt x="190" y="64"/>
                  <a:pt x="201" y="79"/>
                  <a:pt x="201" y="96"/>
                </a:cubicBezTo>
                <a:cubicBezTo>
                  <a:pt x="201" y="118"/>
                  <a:pt x="184" y="135"/>
                  <a:pt x="162" y="135"/>
                </a:cubicBezTo>
                <a:close/>
                <a:moveTo>
                  <a:pt x="39" y="62"/>
                </a:moveTo>
                <a:cubicBezTo>
                  <a:pt x="21" y="62"/>
                  <a:pt x="6" y="77"/>
                  <a:pt x="6" y="96"/>
                </a:cubicBezTo>
                <a:cubicBezTo>
                  <a:pt x="6" y="115"/>
                  <a:pt x="21" y="130"/>
                  <a:pt x="39" y="130"/>
                </a:cubicBezTo>
                <a:cubicBezTo>
                  <a:pt x="162" y="130"/>
                  <a:pt x="162" y="130"/>
                  <a:pt x="162" y="130"/>
                </a:cubicBezTo>
                <a:cubicBezTo>
                  <a:pt x="181" y="130"/>
                  <a:pt x="196" y="115"/>
                  <a:pt x="196" y="96"/>
                </a:cubicBezTo>
                <a:cubicBezTo>
                  <a:pt x="196" y="81"/>
                  <a:pt x="186" y="67"/>
                  <a:pt x="171" y="63"/>
                </a:cubicBezTo>
                <a:cubicBezTo>
                  <a:pt x="169" y="63"/>
                  <a:pt x="169" y="63"/>
                  <a:pt x="169" y="63"/>
                </a:cubicBezTo>
                <a:cubicBezTo>
                  <a:pt x="169" y="61"/>
                  <a:pt x="169" y="61"/>
                  <a:pt x="169" y="61"/>
                </a:cubicBezTo>
                <a:cubicBezTo>
                  <a:pt x="166" y="29"/>
                  <a:pt x="139" y="6"/>
                  <a:pt x="107" y="6"/>
                </a:cubicBezTo>
                <a:cubicBezTo>
                  <a:pt x="76" y="6"/>
                  <a:pt x="49" y="29"/>
                  <a:pt x="45" y="60"/>
                </a:cubicBezTo>
                <a:cubicBezTo>
                  <a:pt x="45" y="63"/>
                  <a:pt x="45" y="63"/>
                  <a:pt x="45" y="63"/>
                </a:cubicBezTo>
                <a:cubicBezTo>
                  <a:pt x="42" y="62"/>
                  <a:pt x="42" y="62"/>
                  <a:pt x="42" y="62"/>
                </a:cubicBezTo>
                <a:cubicBezTo>
                  <a:pt x="41" y="62"/>
                  <a:pt x="40" y="62"/>
                  <a:pt x="39" y="62"/>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nvGrpSpPr>
          <p:cNvPr id="10" name="sun"/>
          <p:cNvGrpSpPr/>
          <p:nvPr userDrawn="1"/>
        </p:nvGrpSpPr>
        <p:grpSpPr bwMode="black">
          <a:xfrm>
            <a:off x="10894042" y="3518186"/>
            <a:ext cx="352425" cy="349250"/>
            <a:chOff x="6678613" y="2182813"/>
            <a:chExt cx="352425" cy="349250"/>
          </a:xfrm>
          <a:solidFill>
            <a:schemeClr val="accent5"/>
          </a:solidFill>
        </p:grpSpPr>
        <p:sp>
          <p:nvSpPr>
            <p:cNvPr id="11" name="Rectangle 18"/>
            <p:cNvSpPr>
              <a:spLocks noChangeArrowheads="1"/>
            </p:cNvSpPr>
            <p:nvPr/>
          </p:nvSpPr>
          <p:spPr bwMode="black">
            <a:xfrm>
              <a:off x="6843713" y="2408238"/>
              <a:ext cx="19050" cy="123825"/>
            </a:xfrm>
            <a:prstGeom prst="rect">
              <a:avLst/>
            </a:prstGeom>
            <a:grpFill/>
            <a:ln>
              <a:noFill/>
            </a:ln>
            <a:extLst/>
          </p:spPr>
          <p:txBody>
            <a:bodyPr/>
            <a:lstStyle/>
            <a:p>
              <a:pPr eaLnBrk="1" fontAlgn="auto" hangingPunct="1">
                <a:spcBef>
                  <a:spcPts val="0"/>
                </a:spcBef>
                <a:spcAft>
                  <a:spcPts val="0"/>
                </a:spcAft>
                <a:defRPr/>
              </a:pPr>
              <a:endParaRPr lang="en-US" dirty="0">
                <a:latin typeface="+mn-lt"/>
              </a:endParaRPr>
            </a:p>
          </p:txBody>
        </p:sp>
        <p:sp>
          <p:nvSpPr>
            <p:cNvPr id="12" name="Rectangle 19"/>
            <p:cNvSpPr>
              <a:spLocks noChangeArrowheads="1"/>
            </p:cNvSpPr>
            <p:nvPr/>
          </p:nvSpPr>
          <p:spPr bwMode="black">
            <a:xfrm>
              <a:off x="6678613" y="2347913"/>
              <a:ext cx="123825" cy="19050"/>
            </a:xfrm>
            <a:prstGeom prst="rect">
              <a:avLst/>
            </a:prstGeom>
            <a:grpFill/>
            <a:ln>
              <a:noFill/>
            </a:ln>
            <a:extLst/>
          </p:spPr>
          <p:txBody>
            <a:bodyPr/>
            <a:lstStyle/>
            <a:p>
              <a:pPr eaLnBrk="1" fontAlgn="auto" hangingPunct="1">
                <a:spcBef>
                  <a:spcPts val="0"/>
                </a:spcBef>
                <a:spcAft>
                  <a:spcPts val="0"/>
                </a:spcAft>
                <a:defRPr/>
              </a:pPr>
              <a:endParaRPr lang="en-US" dirty="0">
                <a:latin typeface="+mn-lt"/>
              </a:endParaRPr>
            </a:p>
          </p:txBody>
        </p:sp>
        <p:sp>
          <p:nvSpPr>
            <p:cNvPr id="13" name="Freeform 20"/>
            <p:cNvSpPr>
              <a:spLocks/>
            </p:cNvSpPr>
            <p:nvPr/>
          </p:nvSpPr>
          <p:spPr bwMode="black">
            <a:xfrm>
              <a:off x="6723063" y="2386013"/>
              <a:ext cx="101600" cy="104775"/>
            </a:xfrm>
            <a:custGeom>
              <a:avLst/>
              <a:gdLst>
                <a:gd name="T0" fmla="*/ 8 w 64"/>
                <a:gd name="T1" fmla="*/ 66 h 66"/>
                <a:gd name="T2" fmla="*/ 0 w 64"/>
                <a:gd name="T3" fmla="*/ 56 h 66"/>
                <a:gd name="T4" fmla="*/ 55 w 64"/>
                <a:gd name="T5" fmla="*/ 0 h 66"/>
                <a:gd name="T6" fmla="*/ 64 w 64"/>
                <a:gd name="T7" fmla="*/ 9 h 66"/>
                <a:gd name="T8" fmla="*/ 8 w 64"/>
                <a:gd name="T9" fmla="*/ 66 h 66"/>
              </a:gdLst>
              <a:ahLst/>
              <a:cxnLst>
                <a:cxn ang="0">
                  <a:pos x="T0" y="T1"/>
                </a:cxn>
                <a:cxn ang="0">
                  <a:pos x="T2" y="T3"/>
                </a:cxn>
                <a:cxn ang="0">
                  <a:pos x="T4" y="T5"/>
                </a:cxn>
                <a:cxn ang="0">
                  <a:pos x="T6" y="T7"/>
                </a:cxn>
                <a:cxn ang="0">
                  <a:pos x="T8" y="T9"/>
                </a:cxn>
              </a:cxnLst>
              <a:rect l="0" t="0" r="r" b="b"/>
              <a:pathLst>
                <a:path w="64" h="66">
                  <a:moveTo>
                    <a:pt x="8" y="66"/>
                  </a:moveTo>
                  <a:lnTo>
                    <a:pt x="0" y="56"/>
                  </a:lnTo>
                  <a:lnTo>
                    <a:pt x="55" y="0"/>
                  </a:lnTo>
                  <a:lnTo>
                    <a:pt x="64" y="9"/>
                  </a:lnTo>
                  <a:lnTo>
                    <a:pt x="8" y="66"/>
                  </a:lnTo>
                  <a:close/>
                </a:path>
              </a:pathLst>
            </a:custGeom>
            <a:grpFill/>
            <a:ln>
              <a:noFill/>
            </a:ln>
            <a:extLst/>
          </p:spPr>
          <p:txBody>
            <a:bodyPr/>
            <a:lstStyle/>
            <a:p>
              <a:pPr eaLnBrk="1" fontAlgn="auto" hangingPunct="1">
                <a:spcBef>
                  <a:spcPts val="0"/>
                </a:spcBef>
                <a:spcAft>
                  <a:spcPts val="0"/>
                </a:spcAft>
                <a:defRPr/>
              </a:pPr>
              <a:endParaRPr lang="en-US" dirty="0">
                <a:latin typeface="+mn-lt"/>
              </a:endParaRPr>
            </a:p>
          </p:txBody>
        </p:sp>
        <p:sp>
          <p:nvSpPr>
            <p:cNvPr id="14" name="Freeform 21"/>
            <p:cNvSpPr>
              <a:spLocks/>
            </p:cNvSpPr>
            <p:nvPr/>
          </p:nvSpPr>
          <p:spPr bwMode="black">
            <a:xfrm>
              <a:off x="6723063" y="2227263"/>
              <a:ext cx="101600" cy="101600"/>
            </a:xfrm>
            <a:custGeom>
              <a:avLst/>
              <a:gdLst>
                <a:gd name="T0" fmla="*/ 57 w 64"/>
                <a:gd name="T1" fmla="*/ 64 h 64"/>
                <a:gd name="T2" fmla="*/ 0 w 64"/>
                <a:gd name="T3" fmla="*/ 10 h 64"/>
                <a:gd name="T4" fmla="*/ 8 w 64"/>
                <a:gd name="T5" fmla="*/ 0 h 64"/>
                <a:gd name="T6" fmla="*/ 64 w 64"/>
                <a:gd name="T7" fmla="*/ 57 h 64"/>
                <a:gd name="T8" fmla="*/ 57 w 64"/>
                <a:gd name="T9" fmla="*/ 64 h 64"/>
              </a:gdLst>
              <a:ahLst/>
              <a:cxnLst>
                <a:cxn ang="0">
                  <a:pos x="T0" y="T1"/>
                </a:cxn>
                <a:cxn ang="0">
                  <a:pos x="T2" y="T3"/>
                </a:cxn>
                <a:cxn ang="0">
                  <a:pos x="T4" y="T5"/>
                </a:cxn>
                <a:cxn ang="0">
                  <a:pos x="T6" y="T7"/>
                </a:cxn>
                <a:cxn ang="0">
                  <a:pos x="T8" y="T9"/>
                </a:cxn>
              </a:cxnLst>
              <a:rect l="0" t="0" r="r" b="b"/>
              <a:pathLst>
                <a:path w="64" h="64">
                  <a:moveTo>
                    <a:pt x="57" y="64"/>
                  </a:moveTo>
                  <a:lnTo>
                    <a:pt x="0" y="10"/>
                  </a:lnTo>
                  <a:lnTo>
                    <a:pt x="8" y="0"/>
                  </a:lnTo>
                  <a:lnTo>
                    <a:pt x="64" y="57"/>
                  </a:lnTo>
                  <a:lnTo>
                    <a:pt x="57" y="64"/>
                  </a:lnTo>
                  <a:close/>
                </a:path>
              </a:pathLst>
            </a:custGeom>
            <a:grpFill/>
            <a:ln>
              <a:noFill/>
            </a:ln>
            <a:extLst/>
          </p:spPr>
          <p:txBody>
            <a:bodyPr/>
            <a:lstStyle/>
            <a:p>
              <a:pPr eaLnBrk="1" fontAlgn="auto" hangingPunct="1">
                <a:spcBef>
                  <a:spcPts val="0"/>
                </a:spcBef>
                <a:spcAft>
                  <a:spcPts val="0"/>
                </a:spcAft>
                <a:defRPr/>
              </a:pPr>
              <a:endParaRPr lang="en-US" dirty="0">
                <a:latin typeface="+mn-lt"/>
              </a:endParaRPr>
            </a:p>
          </p:txBody>
        </p:sp>
        <p:sp>
          <p:nvSpPr>
            <p:cNvPr id="15" name="Freeform 22"/>
            <p:cNvSpPr>
              <a:spLocks/>
            </p:cNvSpPr>
            <p:nvPr/>
          </p:nvSpPr>
          <p:spPr bwMode="black">
            <a:xfrm>
              <a:off x="6686550" y="2284413"/>
              <a:ext cx="123825" cy="63500"/>
            </a:xfrm>
            <a:custGeom>
              <a:avLst/>
              <a:gdLst>
                <a:gd name="T0" fmla="*/ 73 w 78"/>
                <a:gd name="T1" fmla="*/ 40 h 40"/>
                <a:gd name="T2" fmla="*/ 0 w 78"/>
                <a:gd name="T3" fmla="*/ 12 h 40"/>
                <a:gd name="T4" fmla="*/ 5 w 78"/>
                <a:gd name="T5" fmla="*/ 0 h 40"/>
                <a:gd name="T6" fmla="*/ 78 w 78"/>
                <a:gd name="T7" fmla="*/ 28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2"/>
                  </a:lnTo>
                  <a:lnTo>
                    <a:pt x="5" y="0"/>
                  </a:lnTo>
                  <a:lnTo>
                    <a:pt x="78" y="28"/>
                  </a:lnTo>
                  <a:lnTo>
                    <a:pt x="73" y="40"/>
                  </a:lnTo>
                  <a:close/>
                </a:path>
              </a:pathLst>
            </a:custGeom>
            <a:grpFill/>
            <a:ln>
              <a:noFill/>
            </a:ln>
            <a:extLst/>
          </p:spPr>
          <p:txBody>
            <a:bodyPr/>
            <a:lstStyle/>
            <a:p>
              <a:pPr eaLnBrk="1" fontAlgn="auto" hangingPunct="1">
                <a:spcBef>
                  <a:spcPts val="0"/>
                </a:spcBef>
                <a:spcAft>
                  <a:spcPts val="0"/>
                </a:spcAft>
                <a:defRPr/>
              </a:pPr>
              <a:endParaRPr lang="en-US" dirty="0">
                <a:latin typeface="+mn-lt"/>
              </a:endParaRPr>
            </a:p>
          </p:txBody>
        </p:sp>
        <p:sp>
          <p:nvSpPr>
            <p:cNvPr id="16" name="Freeform 23"/>
            <p:cNvSpPr>
              <a:spLocks/>
            </p:cNvSpPr>
            <p:nvPr/>
          </p:nvSpPr>
          <p:spPr bwMode="black">
            <a:xfrm>
              <a:off x="6780213" y="2400300"/>
              <a:ext cx="63500" cy="123825"/>
            </a:xfrm>
            <a:custGeom>
              <a:avLst/>
              <a:gdLst>
                <a:gd name="T0" fmla="*/ 12 w 40"/>
                <a:gd name="T1" fmla="*/ 78 h 78"/>
                <a:gd name="T2" fmla="*/ 0 w 40"/>
                <a:gd name="T3" fmla="*/ 73 h 78"/>
                <a:gd name="T4" fmla="*/ 28 w 40"/>
                <a:gd name="T5" fmla="*/ 0 h 78"/>
                <a:gd name="T6" fmla="*/ 40 w 40"/>
                <a:gd name="T7" fmla="*/ 5 h 78"/>
                <a:gd name="T8" fmla="*/ 12 w 40"/>
                <a:gd name="T9" fmla="*/ 78 h 78"/>
              </a:gdLst>
              <a:ahLst/>
              <a:cxnLst>
                <a:cxn ang="0">
                  <a:pos x="T0" y="T1"/>
                </a:cxn>
                <a:cxn ang="0">
                  <a:pos x="T2" y="T3"/>
                </a:cxn>
                <a:cxn ang="0">
                  <a:pos x="T4" y="T5"/>
                </a:cxn>
                <a:cxn ang="0">
                  <a:pos x="T6" y="T7"/>
                </a:cxn>
                <a:cxn ang="0">
                  <a:pos x="T8" y="T9"/>
                </a:cxn>
              </a:cxnLst>
              <a:rect l="0" t="0" r="r" b="b"/>
              <a:pathLst>
                <a:path w="40" h="78">
                  <a:moveTo>
                    <a:pt x="12" y="78"/>
                  </a:moveTo>
                  <a:lnTo>
                    <a:pt x="0" y="73"/>
                  </a:lnTo>
                  <a:lnTo>
                    <a:pt x="28" y="0"/>
                  </a:lnTo>
                  <a:lnTo>
                    <a:pt x="40" y="5"/>
                  </a:lnTo>
                  <a:lnTo>
                    <a:pt x="12" y="78"/>
                  </a:lnTo>
                  <a:close/>
                </a:path>
              </a:pathLst>
            </a:custGeom>
            <a:grpFill/>
            <a:ln>
              <a:noFill/>
            </a:ln>
            <a:extLst/>
          </p:spPr>
          <p:txBody>
            <a:bodyPr/>
            <a:lstStyle/>
            <a:p>
              <a:pPr eaLnBrk="1" fontAlgn="auto" hangingPunct="1">
                <a:spcBef>
                  <a:spcPts val="0"/>
                </a:spcBef>
                <a:spcAft>
                  <a:spcPts val="0"/>
                </a:spcAft>
                <a:defRPr/>
              </a:pPr>
              <a:endParaRPr lang="en-US" dirty="0">
                <a:latin typeface="+mn-lt"/>
              </a:endParaRPr>
            </a:p>
          </p:txBody>
        </p:sp>
        <p:sp>
          <p:nvSpPr>
            <p:cNvPr id="17" name="Freeform 24"/>
            <p:cNvSpPr>
              <a:spLocks/>
            </p:cNvSpPr>
            <p:nvPr/>
          </p:nvSpPr>
          <p:spPr bwMode="black">
            <a:xfrm>
              <a:off x="6777038" y="2193925"/>
              <a:ext cx="66675" cy="120650"/>
            </a:xfrm>
            <a:custGeom>
              <a:avLst/>
              <a:gdLst>
                <a:gd name="T0" fmla="*/ 30 w 42"/>
                <a:gd name="T1" fmla="*/ 76 h 76"/>
                <a:gd name="T2" fmla="*/ 0 w 42"/>
                <a:gd name="T3" fmla="*/ 5 h 76"/>
                <a:gd name="T4" fmla="*/ 11 w 42"/>
                <a:gd name="T5" fmla="*/ 0 h 76"/>
                <a:gd name="T6" fmla="*/ 42 w 42"/>
                <a:gd name="T7" fmla="*/ 71 h 76"/>
                <a:gd name="T8" fmla="*/ 30 w 42"/>
                <a:gd name="T9" fmla="*/ 76 h 76"/>
              </a:gdLst>
              <a:ahLst/>
              <a:cxnLst>
                <a:cxn ang="0">
                  <a:pos x="T0" y="T1"/>
                </a:cxn>
                <a:cxn ang="0">
                  <a:pos x="T2" y="T3"/>
                </a:cxn>
                <a:cxn ang="0">
                  <a:pos x="T4" y="T5"/>
                </a:cxn>
                <a:cxn ang="0">
                  <a:pos x="T6" y="T7"/>
                </a:cxn>
                <a:cxn ang="0">
                  <a:pos x="T8" y="T9"/>
                </a:cxn>
              </a:cxnLst>
              <a:rect l="0" t="0" r="r" b="b"/>
              <a:pathLst>
                <a:path w="42" h="76">
                  <a:moveTo>
                    <a:pt x="30" y="76"/>
                  </a:moveTo>
                  <a:lnTo>
                    <a:pt x="0" y="5"/>
                  </a:lnTo>
                  <a:lnTo>
                    <a:pt x="11" y="0"/>
                  </a:lnTo>
                  <a:lnTo>
                    <a:pt x="42" y="71"/>
                  </a:lnTo>
                  <a:lnTo>
                    <a:pt x="30" y="76"/>
                  </a:lnTo>
                  <a:close/>
                </a:path>
              </a:pathLst>
            </a:custGeom>
            <a:grpFill/>
            <a:ln>
              <a:noFill/>
            </a:ln>
            <a:extLst/>
          </p:spPr>
          <p:txBody>
            <a:bodyPr/>
            <a:lstStyle/>
            <a:p>
              <a:pPr eaLnBrk="1" fontAlgn="auto" hangingPunct="1">
                <a:spcBef>
                  <a:spcPts val="0"/>
                </a:spcBef>
                <a:spcAft>
                  <a:spcPts val="0"/>
                </a:spcAft>
                <a:defRPr/>
              </a:pPr>
              <a:endParaRPr lang="en-US" dirty="0">
                <a:latin typeface="+mn-lt"/>
              </a:endParaRPr>
            </a:p>
          </p:txBody>
        </p:sp>
        <p:sp>
          <p:nvSpPr>
            <p:cNvPr id="18" name="Freeform 25"/>
            <p:cNvSpPr>
              <a:spLocks/>
            </p:cNvSpPr>
            <p:nvPr/>
          </p:nvSpPr>
          <p:spPr bwMode="black">
            <a:xfrm>
              <a:off x="6689725" y="2370138"/>
              <a:ext cx="120650" cy="63500"/>
            </a:xfrm>
            <a:custGeom>
              <a:avLst/>
              <a:gdLst>
                <a:gd name="T0" fmla="*/ 5 w 76"/>
                <a:gd name="T1" fmla="*/ 40 h 40"/>
                <a:gd name="T2" fmla="*/ 0 w 76"/>
                <a:gd name="T3" fmla="*/ 31 h 40"/>
                <a:gd name="T4" fmla="*/ 71 w 76"/>
                <a:gd name="T5" fmla="*/ 0 h 40"/>
                <a:gd name="T6" fmla="*/ 76 w 76"/>
                <a:gd name="T7" fmla="*/ 10 h 40"/>
                <a:gd name="T8" fmla="*/ 5 w 76"/>
                <a:gd name="T9" fmla="*/ 40 h 40"/>
              </a:gdLst>
              <a:ahLst/>
              <a:cxnLst>
                <a:cxn ang="0">
                  <a:pos x="T0" y="T1"/>
                </a:cxn>
                <a:cxn ang="0">
                  <a:pos x="T2" y="T3"/>
                </a:cxn>
                <a:cxn ang="0">
                  <a:pos x="T4" y="T5"/>
                </a:cxn>
                <a:cxn ang="0">
                  <a:pos x="T6" y="T7"/>
                </a:cxn>
                <a:cxn ang="0">
                  <a:pos x="T8" y="T9"/>
                </a:cxn>
              </a:cxnLst>
              <a:rect l="0" t="0" r="r" b="b"/>
              <a:pathLst>
                <a:path w="76" h="40">
                  <a:moveTo>
                    <a:pt x="5" y="40"/>
                  </a:moveTo>
                  <a:lnTo>
                    <a:pt x="0" y="31"/>
                  </a:lnTo>
                  <a:lnTo>
                    <a:pt x="71" y="0"/>
                  </a:lnTo>
                  <a:lnTo>
                    <a:pt x="76" y="10"/>
                  </a:lnTo>
                  <a:lnTo>
                    <a:pt x="5" y="40"/>
                  </a:lnTo>
                  <a:close/>
                </a:path>
              </a:pathLst>
            </a:custGeom>
            <a:grpFill/>
            <a:ln>
              <a:noFill/>
            </a:ln>
            <a:extLst/>
          </p:spPr>
          <p:txBody>
            <a:bodyPr/>
            <a:lstStyle/>
            <a:p>
              <a:pPr eaLnBrk="1" fontAlgn="auto" hangingPunct="1">
                <a:spcBef>
                  <a:spcPts val="0"/>
                </a:spcBef>
                <a:spcAft>
                  <a:spcPts val="0"/>
                </a:spcAft>
                <a:defRPr/>
              </a:pPr>
              <a:endParaRPr lang="en-US" dirty="0">
                <a:latin typeface="+mn-lt"/>
              </a:endParaRPr>
            </a:p>
          </p:txBody>
        </p:sp>
        <p:sp>
          <p:nvSpPr>
            <p:cNvPr id="19" name="Rectangle 26"/>
            <p:cNvSpPr>
              <a:spLocks noChangeArrowheads="1"/>
            </p:cNvSpPr>
            <p:nvPr/>
          </p:nvSpPr>
          <p:spPr bwMode="black">
            <a:xfrm>
              <a:off x="6904038" y="2347913"/>
              <a:ext cx="127000" cy="19050"/>
            </a:xfrm>
            <a:prstGeom prst="rect">
              <a:avLst/>
            </a:prstGeom>
            <a:grpFill/>
            <a:ln>
              <a:noFill/>
            </a:ln>
            <a:extLst/>
          </p:spPr>
          <p:txBody>
            <a:bodyPr/>
            <a:lstStyle/>
            <a:p>
              <a:pPr eaLnBrk="1" fontAlgn="auto" hangingPunct="1">
                <a:spcBef>
                  <a:spcPts val="0"/>
                </a:spcBef>
                <a:spcAft>
                  <a:spcPts val="0"/>
                </a:spcAft>
                <a:defRPr/>
              </a:pPr>
              <a:endParaRPr lang="en-US" dirty="0">
                <a:latin typeface="+mn-lt"/>
              </a:endParaRPr>
            </a:p>
          </p:txBody>
        </p:sp>
        <p:sp>
          <p:nvSpPr>
            <p:cNvPr id="20" name="Freeform 27"/>
            <p:cNvSpPr>
              <a:spLocks/>
            </p:cNvSpPr>
            <p:nvPr/>
          </p:nvSpPr>
          <p:spPr bwMode="black">
            <a:xfrm>
              <a:off x="6881813" y="2386013"/>
              <a:ext cx="104775" cy="104775"/>
            </a:xfrm>
            <a:custGeom>
              <a:avLst/>
              <a:gdLst>
                <a:gd name="T0" fmla="*/ 56 w 66"/>
                <a:gd name="T1" fmla="*/ 66 h 66"/>
                <a:gd name="T2" fmla="*/ 0 w 66"/>
                <a:gd name="T3" fmla="*/ 9 h 66"/>
                <a:gd name="T4" fmla="*/ 9 w 66"/>
                <a:gd name="T5" fmla="*/ 0 h 66"/>
                <a:gd name="T6" fmla="*/ 66 w 66"/>
                <a:gd name="T7" fmla="*/ 56 h 66"/>
                <a:gd name="T8" fmla="*/ 56 w 66"/>
                <a:gd name="T9" fmla="*/ 66 h 66"/>
              </a:gdLst>
              <a:ahLst/>
              <a:cxnLst>
                <a:cxn ang="0">
                  <a:pos x="T0" y="T1"/>
                </a:cxn>
                <a:cxn ang="0">
                  <a:pos x="T2" y="T3"/>
                </a:cxn>
                <a:cxn ang="0">
                  <a:pos x="T4" y="T5"/>
                </a:cxn>
                <a:cxn ang="0">
                  <a:pos x="T6" y="T7"/>
                </a:cxn>
                <a:cxn ang="0">
                  <a:pos x="T8" y="T9"/>
                </a:cxn>
              </a:cxnLst>
              <a:rect l="0" t="0" r="r" b="b"/>
              <a:pathLst>
                <a:path w="66" h="66">
                  <a:moveTo>
                    <a:pt x="56" y="66"/>
                  </a:moveTo>
                  <a:lnTo>
                    <a:pt x="0" y="9"/>
                  </a:lnTo>
                  <a:lnTo>
                    <a:pt x="9" y="0"/>
                  </a:lnTo>
                  <a:lnTo>
                    <a:pt x="66" y="56"/>
                  </a:lnTo>
                  <a:lnTo>
                    <a:pt x="56" y="66"/>
                  </a:lnTo>
                  <a:close/>
                </a:path>
              </a:pathLst>
            </a:custGeom>
            <a:grpFill/>
            <a:ln>
              <a:noFill/>
            </a:ln>
            <a:extLst/>
          </p:spPr>
          <p:txBody>
            <a:bodyPr/>
            <a:lstStyle/>
            <a:p>
              <a:pPr eaLnBrk="1" fontAlgn="auto" hangingPunct="1">
                <a:spcBef>
                  <a:spcPts val="0"/>
                </a:spcBef>
                <a:spcAft>
                  <a:spcPts val="0"/>
                </a:spcAft>
                <a:defRPr/>
              </a:pPr>
              <a:endParaRPr lang="en-US" dirty="0">
                <a:latin typeface="+mn-lt"/>
              </a:endParaRPr>
            </a:p>
          </p:txBody>
        </p:sp>
        <p:sp>
          <p:nvSpPr>
            <p:cNvPr id="21" name="Freeform 28"/>
            <p:cNvSpPr>
              <a:spLocks/>
            </p:cNvSpPr>
            <p:nvPr/>
          </p:nvSpPr>
          <p:spPr bwMode="black">
            <a:xfrm>
              <a:off x="6881813" y="2227263"/>
              <a:ext cx="104775" cy="101600"/>
            </a:xfrm>
            <a:custGeom>
              <a:avLst/>
              <a:gdLst>
                <a:gd name="T0" fmla="*/ 9 w 66"/>
                <a:gd name="T1" fmla="*/ 64 h 64"/>
                <a:gd name="T2" fmla="*/ 0 w 66"/>
                <a:gd name="T3" fmla="*/ 57 h 64"/>
                <a:gd name="T4" fmla="*/ 56 w 66"/>
                <a:gd name="T5" fmla="*/ 0 h 64"/>
                <a:gd name="T6" fmla="*/ 66 w 66"/>
                <a:gd name="T7" fmla="*/ 10 h 64"/>
                <a:gd name="T8" fmla="*/ 9 w 66"/>
                <a:gd name="T9" fmla="*/ 64 h 64"/>
              </a:gdLst>
              <a:ahLst/>
              <a:cxnLst>
                <a:cxn ang="0">
                  <a:pos x="T0" y="T1"/>
                </a:cxn>
                <a:cxn ang="0">
                  <a:pos x="T2" y="T3"/>
                </a:cxn>
                <a:cxn ang="0">
                  <a:pos x="T4" y="T5"/>
                </a:cxn>
                <a:cxn ang="0">
                  <a:pos x="T6" y="T7"/>
                </a:cxn>
                <a:cxn ang="0">
                  <a:pos x="T8" y="T9"/>
                </a:cxn>
              </a:cxnLst>
              <a:rect l="0" t="0" r="r" b="b"/>
              <a:pathLst>
                <a:path w="66" h="64">
                  <a:moveTo>
                    <a:pt x="9" y="64"/>
                  </a:moveTo>
                  <a:lnTo>
                    <a:pt x="0" y="57"/>
                  </a:lnTo>
                  <a:lnTo>
                    <a:pt x="56" y="0"/>
                  </a:lnTo>
                  <a:lnTo>
                    <a:pt x="66" y="10"/>
                  </a:lnTo>
                  <a:lnTo>
                    <a:pt x="9" y="64"/>
                  </a:lnTo>
                  <a:close/>
                </a:path>
              </a:pathLst>
            </a:custGeom>
            <a:grpFill/>
            <a:ln>
              <a:noFill/>
            </a:ln>
            <a:extLst/>
          </p:spPr>
          <p:txBody>
            <a:bodyPr/>
            <a:lstStyle/>
            <a:p>
              <a:pPr eaLnBrk="1" fontAlgn="auto" hangingPunct="1">
                <a:spcBef>
                  <a:spcPts val="0"/>
                </a:spcBef>
                <a:spcAft>
                  <a:spcPts val="0"/>
                </a:spcAft>
                <a:defRPr/>
              </a:pPr>
              <a:endParaRPr lang="en-US" dirty="0">
                <a:latin typeface="+mn-lt"/>
              </a:endParaRPr>
            </a:p>
          </p:txBody>
        </p:sp>
        <p:sp>
          <p:nvSpPr>
            <p:cNvPr id="22" name="Freeform 29"/>
            <p:cNvSpPr>
              <a:spLocks/>
            </p:cNvSpPr>
            <p:nvPr/>
          </p:nvSpPr>
          <p:spPr bwMode="black">
            <a:xfrm>
              <a:off x="6896100" y="2284413"/>
              <a:ext cx="123825" cy="63500"/>
            </a:xfrm>
            <a:custGeom>
              <a:avLst/>
              <a:gdLst>
                <a:gd name="T0" fmla="*/ 5 w 78"/>
                <a:gd name="T1" fmla="*/ 40 h 40"/>
                <a:gd name="T2" fmla="*/ 0 w 78"/>
                <a:gd name="T3" fmla="*/ 28 h 40"/>
                <a:gd name="T4" fmla="*/ 73 w 78"/>
                <a:gd name="T5" fmla="*/ 0 h 40"/>
                <a:gd name="T6" fmla="*/ 78 w 78"/>
                <a:gd name="T7" fmla="*/ 12 h 40"/>
                <a:gd name="T8" fmla="*/ 5 w 78"/>
                <a:gd name="T9" fmla="*/ 40 h 40"/>
              </a:gdLst>
              <a:ahLst/>
              <a:cxnLst>
                <a:cxn ang="0">
                  <a:pos x="T0" y="T1"/>
                </a:cxn>
                <a:cxn ang="0">
                  <a:pos x="T2" y="T3"/>
                </a:cxn>
                <a:cxn ang="0">
                  <a:pos x="T4" y="T5"/>
                </a:cxn>
                <a:cxn ang="0">
                  <a:pos x="T6" y="T7"/>
                </a:cxn>
                <a:cxn ang="0">
                  <a:pos x="T8" y="T9"/>
                </a:cxn>
              </a:cxnLst>
              <a:rect l="0" t="0" r="r" b="b"/>
              <a:pathLst>
                <a:path w="78" h="40">
                  <a:moveTo>
                    <a:pt x="5" y="40"/>
                  </a:moveTo>
                  <a:lnTo>
                    <a:pt x="0" y="28"/>
                  </a:lnTo>
                  <a:lnTo>
                    <a:pt x="73" y="0"/>
                  </a:lnTo>
                  <a:lnTo>
                    <a:pt x="78" y="12"/>
                  </a:lnTo>
                  <a:lnTo>
                    <a:pt x="5" y="40"/>
                  </a:lnTo>
                  <a:close/>
                </a:path>
              </a:pathLst>
            </a:custGeom>
            <a:grpFill/>
            <a:ln>
              <a:noFill/>
            </a:ln>
            <a:extLst/>
          </p:spPr>
          <p:txBody>
            <a:bodyPr/>
            <a:lstStyle/>
            <a:p>
              <a:pPr eaLnBrk="1" fontAlgn="auto" hangingPunct="1">
                <a:spcBef>
                  <a:spcPts val="0"/>
                </a:spcBef>
                <a:spcAft>
                  <a:spcPts val="0"/>
                </a:spcAft>
                <a:defRPr/>
              </a:pPr>
              <a:endParaRPr lang="en-US" dirty="0">
                <a:latin typeface="+mn-lt"/>
              </a:endParaRPr>
            </a:p>
          </p:txBody>
        </p:sp>
        <p:sp>
          <p:nvSpPr>
            <p:cNvPr id="23" name="Freeform 30"/>
            <p:cNvSpPr>
              <a:spLocks/>
            </p:cNvSpPr>
            <p:nvPr/>
          </p:nvSpPr>
          <p:spPr bwMode="black">
            <a:xfrm>
              <a:off x="6865938" y="2400300"/>
              <a:ext cx="63500" cy="123825"/>
            </a:xfrm>
            <a:custGeom>
              <a:avLst/>
              <a:gdLst>
                <a:gd name="T0" fmla="*/ 29 w 40"/>
                <a:gd name="T1" fmla="*/ 78 h 78"/>
                <a:gd name="T2" fmla="*/ 0 w 40"/>
                <a:gd name="T3" fmla="*/ 5 h 78"/>
                <a:gd name="T4" fmla="*/ 10 w 40"/>
                <a:gd name="T5" fmla="*/ 0 h 78"/>
                <a:gd name="T6" fmla="*/ 40 w 40"/>
                <a:gd name="T7" fmla="*/ 73 h 78"/>
                <a:gd name="T8" fmla="*/ 29 w 40"/>
                <a:gd name="T9" fmla="*/ 78 h 78"/>
              </a:gdLst>
              <a:ahLst/>
              <a:cxnLst>
                <a:cxn ang="0">
                  <a:pos x="T0" y="T1"/>
                </a:cxn>
                <a:cxn ang="0">
                  <a:pos x="T2" y="T3"/>
                </a:cxn>
                <a:cxn ang="0">
                  <a:pos x="T4" y="T5"/>
                </a:cxn>
                <a:cxn ang="0">
                  <a:pos x="T6" y="T7"/>
                </a:cxn>
                <a:cxn ang="0">
                  <a:pos x="T8" y="T9"/>
                </a:cxn>
              </a:cxnLst>
              <a:rect l="0" t="0" r="r" b="b"/>
              <a:pathLst>
                <a:path w="40" h="78">
                  <a:moveTo>
                    <a:pt x="29" y="78"/>
                  </a:moveTo>
                  <a:lnTo>
                    <a:pt x="0" y="5"/>
                  </a:lnTo>
                  <a:lnTo>
                    <a:pt x="10" y="0"/>
                  </a:lnTo>
                  <a:lnTo>
                    <a:pt x="40" y="73"/>
                  </a:lnTo>
                  <a:lnTo>
                    <a:pt x="29" y="78"/>
                  </a:lnTo>
                  <a:close/>
                </a:path>
              </a:pathLst>
            </a:custGeom>
            <a:grpFill/>
            <a:ln>
              <a:noFill/>
            </a:ln>
            <a:extLst/>
          </p:spPr>
          <p:txBody>
            <a:bodyPr/>
            <a:lstStyle/>
            <a:p>
              <a:pPr eaLnBrk="1" fontAlgn="auto" hangingPunct="1">
                <a:spcBef>
                  <a:spcPts val="0"/>
                </a:spcBef>
                <a:spcAft>
                  <a:spcPts val="0"/>
                </a:spcAft>
                <a:defRPr/>
              </a:pPr>
              <a:endParaRPr lang="en-US" dirty="0">
                <a:latin typeface="+mn-lt"/>
              </a:endParaRPr>
            </a:p>
          </p:txBody>
        </p:sp>
        <p:sp>
          <p:nvSpPr>
            <p:cNvPr id="24" name="Freeform 31"/>
            <p:cNvSpPr>
              <a:spLocks/>
            </p:cNvSpPr>
            <p:nvPr/>
          </p:nvSpPr>
          <p:spPr bwMode="black">
            <a:xfrm>
              <a:off x="6865938" y="2193925"/>
              <a:ext cx="68262" cy="120650"/>
            </a:xfrm>
            <a:custGeom>
              <a:avLst/>
              <a:gdLst>
                <a:gd name="T0" fmla="*/ 12 w 43"/>
                <a:gd name="T1" fmla="*/ 76 h 76"/>
                <a:gd name="T2" fmla="*/ 0 w 43"/>
                <a:gd name="T3" fmla="*/ 71 h 76"/>
                <a:gd name="T4" fmla="*/ 31 w 43"/>
                <a:gd name="T5" fmla="*/ 0 h 76"/>
                <a:gd name="T6" fmla="*/ 43 w 43"/>
                <a:gd name="T7" fmla="*/ 5 h 76"/>
                <a:gd name="T8" fmla="*/ 12 w 43"/>
                <a:gd name="T9" fmla="*/ 76 h 76"/>
              </a:gdLst>
              <a:ahLst/>
              <a:cxnLst>
                <a:cxn ang="0">
                  <a:pos x="T0" y="T1"/>
                </a:cxn>
                <a:cxn ang="0">
                  <a:pos x="T2" y="T3"/>
                </a:cxn>
                <a:cxn ang="0">
                  <a:pos x="T4" y="T5"/>
                </a:cxn>
                <a:cxn ang="0">
                  <a:pos x="T6" y="T7"/>
                </a:cxn>
                <a:cxn ang="0">
                  <a:pos x="T8" y="T9"/>
                </a:cxn>
              </a:cxnLst>
              <a:rect l="0" t="0" r="r" b="b"/>
              <a:pathLst>
                <a:path w="43" h="76">
                  <a:moveTo>
                    <a:pt x="12" y="76"/>
                  </a:moveTo>
                  <a:lnTo>
                    <a:pt x="0" y="71"/>
                  </a:lnTo>
                  <a:lnTo>
                    <a:pt x="31" y="0"/>
                  </a:lnTo>
                  <a:lnTo>
                    <a:pt x="43" y="5"/>
                  </a:lnTo>
                  <a:lnTo>
                    <a:pt x="12" y="76"/>
                  </a:lnTo>
                  <a:close/>
                </a:path>
              </a:pathLst>
            </a:custGeom>
            <a:grpFill/>
            <a:ln>
              <a:noFill/>
            </a:ln>
            <a:extLst/>
          </p:spPr>
          <p:txBody>
            <a:bodyPr/>
            <a:lstStyle/>
            <a:p>
              <a:pPr eaLnBrk="1" fontAlgn="auto" hangingPunct="1">
                <a:spcBef>
                  <a:spcPts val="0"/>
                </a:spcBef>
                <a:spcAft>
                  <a:spcPts val="0"/>
                </a:spcAft>
                <a:defRPr/>
              </a:pPr>
              <a:endParaRPr lang="en-US" dirty="0">
                <a:latin typeface="+mn-lt"/>
              </a:endParaRPr>
            </a:p>
          </p:txBody>
        </p:sp>
        <p:sp>
          <p:nvSpPr>
            <p:cNvPr id="25" name="Freeform 32"/>
            <p:cNvSpPr>
              <a:spLocks/>
            </p:cNvSpPr>
            <p:nvPr/>
          </p:nvSpPr>
          <p:spPr bwMode="black">
            <a:xfrm>
              <a:off x="6896100" y="2370138"/>
              <a:ext cx="123825" cy="63500"/>
            </a:xfrm>
            <a:custGeom>
              <a:avLst/>
              <a:gdLst>
                <a:gd name="T0" fmla="*/ 73 w 78"/>
                <a:gd name="T1" fmla="*/ 40 h 40"/>
                <a:gd name="T2" fmla="*/ 0 w 78"/>
                <a:gd name="T3" fmla="*/ 10 h 40"/>
                <a:gd name="T4" fmla="*/ 5 w 78"/>
                <a:gd name="T5" fmla="*/ 0 h 40"/>
                <a:gd name="T6" fmla="*/ 78 w 78"/>
                <a:gd name="T7" fmla="*/ 31 h 40"/>
                <a:gd name="T8" fmla="*/ 73 w 78"/>
                <a:gd name="T9" fmla="*/ 40 h 40"/>
              </a:gdLst>
              <a:ahLst/>
              <a:cxnLst>
                <a:cxn ang="0">
                  <a:pos x="T0" y="T1"/>
                </a:cxn>
                <a:cxn ang="0">
                  <a:pos x="T2" y="T3"/>
                </a:cxn>
                <a:cxn ang="0">
                  <a:pos x="T4" y="T5"/>
                </a:cxn>
                <a:cxn ang="0">
                  <a:pos x="T6" y="T7"/>
                </a:cxn>
                <a:cxn ang="0">
                  <a:pos x="T8" y="T9"/>
                </a:cxn>
              </a:cxnLst>
              <a:rect l="0" t="0" r="r" b="b"/>
              <a:pathLst>
                <a:path w="78" h="40">
                  <a:moveTo>
                    <a:pt x="73" y="40"/>
                  </a:moveTo>
                  <a:lnTo>
                    <a:pt x="0" y="10"/>
                  </a:lnTo>
                  <a:lnTo>
                    <a:pt x="5" y="0"/>
                  </a:lnTo>
                  <a:lnTo>
                    <a:pt x="78" y="31"/>
                  </a:lnTo>
                  <a:lnTo>
                    <a:pt x="73" y="40"/>
                  </a:lnTo>
                  <a:close/>
                </a:path>
              </a:pathLst>
            </a:custGeom>
            <a:grpFill/>
            <a:ln>
              <a:noFill/>
            </a:ln>
            <a:extLst/>
          </p:spPr>
          <p:txBody>
            <a:bodyPr/>
            <a:lstStyle/>
            <a:p>
              <a:pPr eaLnBrk="1" fontAlgn="auto" hangingPunct="1">
                <a:spcBef>
                  <a:spcPts val="0"/>
                </a:spcBef>
                <a:spcAft>
                  <a:spcPts val="0"/>
                </a:spcAft>
                <a:defRPr/>
              </a:pPr>
              <a:endParaRPr lang="en-US" dirty="0">
                <a:latin typeface="+mn-lt"/>
              </a:endParaRPr>
            </a:p>
          </p:txBody>
        </p:sp>
        <p:sp>
          <p:nvSpPr>
            <p:cNvPr id="26" name="Freeform 33"/>
            <p:cNvSpPr>
              <a:spLocks noEditPoints="1"/>
            </p:cNvSpPr>
            <p:nvPr/>
          </p:nvSpPr>
          <p:spPr bwMode="black">
            <a:xfrm>
              <a:off x="6791325" y="2298700"/>
              <a:ext cx="123825" cy="120650"/>
            </a:xfrm>
            <a:custGeom>
              <a:avLst/>
              <a:gdLst>
                <a:gd name="T0" fmla="*/ 17 w 33"/>
                <a:gd name="T1" fmla="*/ 32 h 32"/>
                <a:gd name="T2" fmla="*/ 0 w 33"/>
                <a:gd name="T3" fmla="*/ 16 h 32"/>
                <a:gd name="T4" fmla="*/ 17 w 33"/>
                <a:gd name="T5" fmla="*/ 0 h 32"/>
                <a:gd name="T6" fmla="*/ 33 w 33"/>
                <a:gd name="T7" fmla="*/ 16 h 32"/>
                <a:gd name="T8" fmla="*/ 17 w 33"/>
                <a:gd name="T9" fmla="*/ 32 h 32"/>
                <a:gd name="T10" fmla="*/ 17 w 33"/>
                <a:gd name="T11" fmla="*/ 5 h 32"/>
                <a:gd name="T12" fmla="*/ 6 w 33"/>
                <a:gd name="T13" fmla="*/ 16 h 32"/>
                <a:gd name="T14" fmla="*/ 17 w 33"/>
                <a:gd name="T15" fmla="*/ 27 h 32"/>
                <a:gd name="T16" fmla="*/ 28 w 33"/>
                <a:gd name="T17" fmla="*/ 16 h 32"/>
                <a:gd name="T18" fmla="*/ 17 w 33"/>
                <a:gd name="T19"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32"/>
                  </a:moveTo>
                  <a:cubicBezTo>
                    <a:pt x="8" y="32"/>
                    <a:pt x="0" y="25"/>
                    <a:pt x="0" y="16"/>
                  </a:cubicBezTo>
                  <a:cubicBezTo>
                    <a:pt x="0" y="7"/>
                    <a:pt x="8" y="0"/>
                    <a:pt x="17" y="0"/>
                  </a:cubicBezTo>
                  <a:cubicBezTo>
                    <a:pt x="25" y="0"/>
                    <a:pt x="33" y="7"/>
                    <a:pt x="33" y="16"/>
                  </a:cubicBezTo>
                  <a:cubicBezTo>
                    <a:pt x="33" y="25"/>
                    <a:pt x="25" y="32"/>
                    <a:pt x="17" y="32"/>
                  </a:cubicBezTo>
                  <a:close/>
                  <a:moveTo>
                    <a:pt x="17" y="5"/>
                  </a:moveTo>
                  <a:cubicBezTo>
                    <a:pt x="11" y="5"/>
                    <a:pt x="6" y="10"/>
                    <a:pt x="6" y="16"/>
                  </a:cubicBezTo>
                  <a:cubicBezTo>
                    <a:pt x="6" y="22"/>
                    <a:pt x="11" y="27"/>
                    <a:pt x="17" y="27"/>
                  </a:cubicBezTo>
                  <a:cubicBezTo>
                    <a:pt x="23" y="27"/>
                    <a:pt x="28" y="22"/>
                    <a:pt x="28" y="16"/>
                  </a:cubicBezTo>
                  <a:cubicBezTo>
                    <a:pt x="28" y="10"/>
                    <a:pt x="23" y="5"/>
                    <a:pt x="17" y="5"/>
                  </a:cubicBezTo>
                  <a:close/>
                </a:path>
              </a:pathLst>
            </a:custGeom>
            <a:grpFill/>
            <a:ln>
              <a:noFill/>
            </a:ln>
            <a:extLst/>
          </p:spPr>
          <p:txBody>
            <a:bodyPr/>
            <a:lstStyle/>
            <a:p>
              <a:pPr eaLnBrk="1" fontAlgn="auto" hangingPunct="1">
                <a:spcBef>
                  <a:spcPts val="0"/>
                </a:spcBef>
                <a:spcAft>
                  <a:spcPts val="0"/>
                </a:spcAft>
                <a:defRPr/>
              </a:pPr>
              <a:endParaRPr lang="en-US" dirty="0">
                <a:latin typeface="+mn-lt"/>
              </a:endParaRPr>
            </a:p>
          </p:txBody>
        </p:sp>
        <p:sp>
          <p:nvSpPr>
            <p:cNvPr id="27" name="Rectangle 34"/>
            <p:cNvSpPr>
              <a:spLocks noChangeArrowheads="1"/>
            </p:cNvSpPr>
            <p:nvPr/>
          </p:nvSpPr>
          <p:spPr bwMode="black">
            <a:xfrm>
              <a:off x="6843713" y="2182813"/>
              <a:ext cx="19050" cy="123825"/>
            </a:xfrm>
            <a:prstGeom prst="rect">
              <a:avLst/>
            </a:prstGeom>
            <a:grpFill/>
            <a:ln>
              <a:noFill/>
            </a:ln>
            <a:extLst/>
          </p:spPr>
          <p:txBody>
            <a:bodyPr/>
            <a:lstStyle/>
            <a:p>
              <a:pPr eaLnBrk="1" fontAlgn="auto" hangingPunct="1">
                <a:spcBef>
                  <a:spcPts val="0"/>
                </a:spcBef>
                <a:spcAft>
                  <a:spcPts val="0"/>
                </a:spcAft>
                <a:defRPr/>
              </a:pPr>
              <a:endParaRPr lang="en-US" dirty="0">
                <a:latin typeface="+mn-lt"/>
              </a:endParaRPr>
            </a:p>
          </p:txBody>
        </p:sp>
      </p:grpSp>
      <p:grpSp>
        <p:nvGrpSpPr>
          <p:cNvPr id="28" name="Group 27"/>
          <p:cNvGrpSpPr>
            <a:grpSpLocks/>
          </p:cNvGrpSpPr>
          <p:nvPr userDrawn="1"/>
        </p:nvGrpSpPr>
        <p:grpSpPr bwMode="auto">
          <a:xfrm>
            <a:off x="9096375" y="3611563"/>
            <a:ext cx="1620838" cy="842962"/>
            <a:chOff x="8614838" y="3645100"/>
            <a:chExt cx="1620837" cy="842963"/>
          </a:xfrm>
        </p:grpSpPr>
        <p:sp>
          <p:nvSpPr>
            <p:cNvPr id="29" name="Freeform 8"/>
            <p:cNvSpPr>
              <a:spLocks noEditPoints="1"/>
            </p:cNvSpPr>
            <p:nvPr userDrawn="1"/>
          </p:nvSpPr>
          <p:spPr bwMode="black">
            <a:xfrm>
              <a:off x="8614838" y="3922913"/>
              <a:ext cx="627062" cy="404812"/>
            </a:xfrm>
            <a:custGeom>
              <a:avLst/>
              <a:gdLst>
                <a:gd name="T0" fmla="*/ 2147483646 w 167"/>
                <a:gd name="T1" fmla="*/ 2147483646 h 108"/>
                <a:gd name="T2" fmla="*/ 2147483646 w 167"/>
                <a:gd name="T3" fmla="*/ 2147483646 h 108"/>
                <a:gd name="T4" fmla="*/ 0 w 167"/>
                <a:gd name="T5" fmla="*/ 2147483646 h 108"/>
                <a:gd name="T6" fmla="*/ 2147483646 w 167"/>
                <a:gd name="T7" fmla="*/ 2147483646 h 108"/>
                <a:gd name="T8" fmla="*/ 2147483646 w 167"/>
                <a:gd name="T9" fmla="*/ 2147483646 h 108"/>
                <a:gd name="T10" fmla="*/ 2147483646 w 167"/>
                <a:gd name="T11" fmla="*/ 0 h 108"/>
                <a:gd name="T12" fmla="*/ 2147483646 w 167"/>
                <a:gd name="T13" fmla="*/ 2147483646 h 108"/>
                <a:gd name="T14" fmla="*/ 2147483646 w 167"/>
                <a:gd name="T15" fmla="*/ 2147483646 h 108"/>
                <a:gd name="T16" fmla="*/ 2147483646 w 167"/>
                <a:gd name="T17" fmla="*/ 2147483646 h 108"/>
                <a:gd name="T18" fmla="*/ 2147483646 w 167"/>
                <a:gd name="T19" fmla="*/ 2147483646 h 108"/>
                <a:gd name="T20" fmla="*/ 2147483646 w 167"/>
                <a:gd name="T21" fmla="*/ 2147483646 h 108"/>
                <a:gd name="T22" fmla="*/ 2147483646 w 167"/>
                <a:gd name="T23" fmla="*/ 2147483646 h 108"/>
                <a:gd name="T24" fmla="*/ 2147483646 w 167"/>
                <a:gd name="T25" fmla="*/ 2147483646 h 108"/>
                <a:gd name="T26" fmla="*/ 2147483646 w 167"/>
                <a:gd name="T27" fmla="*/ 2147483646 h 108"/>
                <a:gd name="T28" fmla="*/ 2147483646 w 167"/>
                <a:gd name="T29" fmla="*/ 2147483646 h 108"/>
                <a:gd name="T30" fmla="*/ 2147483646 w 167"/>
                <a:gd name="T31" fmla="*/ 2147483646 h 108"/>
                <a:gd name="T32" fmla="*/ 2147483646 w 167"/>
                <a:gd name="T33" fmla="*/ 2147483646 h 108"/>
                <a:gd name="T34" fmla="*/ 2147483646 w 167"/>
                <a:gd name="T35" fmla="*/ 2147483646 h 108"/>
                <a:gd name="T36" fmla="*/ 2147483646 w 167"/>
                <a:gd name="T37" fmla="*/ 2147483646 h 108"/>
                <a:gd name="T38" fmla="*/ 2147483646 w 167"/>
                <a:gd name="T39" fmla="*/ 2147483646 h 108"/>
                <a:gd name="T40" fmla="*/ 2147483646 w 167"/>
                <a:gd name="T41" fmla="*/ 2147483646 h 108"/>
                <a:gd name="T42" fmla="*/ 2147483646 w 167"/>
                <a:gd name="T43" fmla="*/ 2147483646 h 108"/>
                <a:gd name="T44" fmla="*/ 2147483646 w 167"/>
                <a:gd name="T45" fmla="*/ 2147483646 h 108"/>
                <a:gd name="T46" fmla="*/ 2147483646 w 167"/>
                <a:gd name="T47" fmla="*/ 2147483646 h 108"/>
                <a:gd name="T48" fmla="*/ 2147483646 w 167"/>
                <a:gd name="T49" fmla="*/ 2147483646 h 1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67" h="108">
                  <a:moveTo>
                    <a:pt x="142" y="108"/>
                  </a:moveTo>
                  <a:cubicBezTo>
                    <a:pt x="31" y="108"/>
                    <a:pt x="31" y="108"/>
                    <a:pt x="31" y="108"/>
                  </a:cubicBezTo>
                  <a:cubicBezTo>
                    <a:pt x="14" y="108"/>
                    <a:pt x="0" y="94"/>
                    <a:pt x="0" y="76"/>
                  </a:cubicBezTo>
                  <a:cubicBezTo>
                    <a:pt x="0" y="59"/>
                    <a:pt x="14" y="44"/>
                    <a:pt x="31" y="44"/>
                  </a:cubicBezTo>
                  <a:cubicBezTo>
                    <a:pt x="32" y="44"/>
                    <a:pt x="34" y="45"/>
                    <a:pt x="35" y="45"/>
                  </a:cubicBezTo>
                  <a:cubicBezTo>
                    <a:pt x="39" y="19"/>
                    <a:pt x="62" y="0"/>
                    <a:pt x="89" y="0"/>
                  </a:cubicBezTo>
                  <a:cubicBezTo>
                    <a:pt x="118" y="0"/>
                    <a:pt x="143" y="24"/>
                    <a:pt x="143" y="54"/>
                  </a:cubicBezTo>
                  <a:cubicBezTo>
                    <a:pt x="143" y="55"/>
                    <a:pt x="143" y="56"/>
                    <a:pt x="143" y="57"/>
                  </a:cubicBezTo>
                  <a:cubicBezTo>
                    <a:pt x="156" y="58"/>
                    <a:pt x="167" y="69"/>
                    <a:pt x="167" y="83"/>
                  </a:cubicBezTo>
                  <a:cubicBezTo>
                    <a:pt x="167" y="97"/>
                    <a:pt x="156" y="108"/>
                    <a:pt x="142" y="108"/>
                  </a:cubicBezTo>
                  <a:close/>
                  <a:moveTo>
                    <a:pt x="31" y="50"/>
                  </a:moveTo>
                  <a:cubicBezTo>
                    <a:pt x="17" y="50"/>
                    <a:pt x="5" y="62"/>
                    <a:pt x="5" y="76"/>
                  </a:cubicBezTo>
                  <a:cubicBezTo>
                    <a:pt x="5" y="91"/>
                    <a:pt x="17" y="103"/>
                    <a:pt x="31" y="103"/>
                  </a:cubicBezTo>
                  <a:cubicBezTo>
                    <a:pt x="142" y="103"/>
                    <a:pt x="142" y="103"/>
                    <a:pt x="142" y="103"/>
                  </a:cubicBezTo>
                  <a:cubicBezTo>
                    <a:pt x="153" y="103"/>
                    <a:pt x="162" y="94"/>
                    <a:pt x="162" y="83"/>
                  </a:cubicBezTo>
                  <a:cubicBezTo>
                    <a:pt x="162" y="72"/>
                    <a:pt x="153" y="63"/>
                    <a:pt x="142" y="63"/>
                  </a:cubicBezTo>
                  <a:cubicBezTo>
                    <a:pt x="141" y="63"/>
                    <a:pt x="140" y="63"/>
                    <a:pt x="140" y="63"/>
                  </a:cubicBezTo>
                  <a:cubicBezTo>
                    <a:pt x="137" y="63"/>
                    <a:pt x="137" y="63"/>
                    <a:pt x="137" y="63"/>
                  </a:cubicBezTo>
                  <a:cubicBezTo>
                    <a:pt x="137" y="60"/>
                    <a:pt x="137" y="60"/>
                    <a:pt x="137" y="60"/>
                  </a:cubicBezTo>
                  <a:cubicBezTo>
                    <a:pt x="138" y="58"/>
                    <a:pt x="138" y="56"/>
                    <a:pt x="138" y="54"/>
                  </a:cubicBezTo>
                  <a:cubicBezTo>
                    <a:pt x="138" y="27"/>
                    <a:pt x="116" y="5"/>
                    <a:pt x="89" y="5"/>
                  </a:cubicBezTo>
                  <a:cubicBezTo>
                    <a:pt x="64" y="5"/>
                    <a:pt x="43" y="23"/>
                    <a:pt x="40" y="48"/>
                  </a:cubicBezTo>
                  <a:cubicBezTo>
                    <a:pt x="39" y="51"/>
                    <a:pt x="39" y="51"/>
                    <a:pt x="39" y="51"/>
                  </a:cubicBezTo>
                  <a:cubicBezTo>
                    <a:pt x="37" y="50"/>
                    <a:pt x="37" y="50"/>
                    <a:pt x="37" y="50"/>
                  </a:cubicBezTo>
                  <a:cubicBezTo>
                    <a:pt x="36" y="50"/>
                    <a:pt x="33" y="50"/>
                    <a:pt x="31" y="5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 name="Freeform 39"/>
            <p:cNvSpPr>
              <a:spLocks noEditPoints="1"/>
            </p:cNvSpPr>
            <p:nvPr userDrawn="1"/>
          </p:nvSpPr>
          <p:spPr bwMode="black">
            <a:xfrm>
              <a:off x="8945038" y="3645100"/>
              <a:ext cx="1290637" cy="842963"/>
            </a:xfrm>
            <a:custGeom>
              <a:avLst/>
              <a:gdLst>
                <a:gd name="T0" fmla="*/ 277 w 344"/>
                <a:gd name="T1" fmla="*/ 83 h 225"/>
                <a:gd name="T2" fmla="*/ 279 w 344"/>
                <a:gd name="T3" fmla="*/ 68 h 225"/>
                <a:gd name="T4" fmla="*/ 210 w 344"/>
                <a:gd name="T5" fmla="*/ 0 h 225"/>
                <a:gd name="T6" fmla="*/ 148 w 344"/>
                <a:gd name="T7" fmla="*/ 41 h 225"/>
                <a:gd name="T8" fmla="*/ 130 w 344"/>
                <a:gd name="T9" fmla="*/ 38 h 225"/>
                <a:gd name="T10" fmla="*/ 81 w 344"/>
                <a:gd name="T11" fmla="*/ 83 h 225"/>
                <a:gd name="T12" fmla="*/ 71 w 344"/>
                <a:gd name="T13" fmla="*/ 83 h 225"/>
                <a:gd name="T14" fmla="*/ 0 w 344"/>
                <a:gd name="T15" fmla="*/ 154 h 225"/>
                <a:gd name="T16" fmla="*/ 58 w 344"/>
                <a:gd name="T17" fmla="*/ 225 h 225"/>
                <a:gd name="T18" fmla="*/ 168 w 344"/>
                <a:gd name="T19" fmla="*/ 225 h 225"/>
                <a:gd name="T20" fmla="*/ 175 w 344"/>
                <a:gd name="T21" fmla="*/ 225 h 225"/>
                <a:gd name="T22" fmla="*/ 277 w 344"/>
                <a:gd name="T23" fmla="*/ 225 h 225"/>
                <a:gd name="T24" fmla="*/ 285 w 344"/>
                <a:gd name="T25" fmla="*/ 225 h 225"/>
                <a:gd name="T26" fmla="*/ 344 w 344"/>
                <a:gd name="T27" fmla="*/ 154 h 225"/>
                <a:gd name="T28" fmla="*/ 277 w 344"/>
                <a:gd name="T29" fmla="*/ 83 h 225"/>
                <a:gd name="T30" fmla="*/ 285 w 344"/>
                <a:gd name="T31" fmla="*/ 220 h 225"/>
                <a:gd name="T32" fmla="*/ 58 w 344"/>
                <a:gd name="T33" fmla="*/ 220 h 225"/>
                <a:gd name="T34" fmla="*/ 5 w 344"/>
                <a:gd name="T35" fmla="*/ 154 h 225"/>
                <a:gd name="T36" fmla="*/ 71 w 344"/>
                <a:gd name="T37" fmla="*/ 88 h 225"/>
                <a:gd name="T38" fmla="*/ 86 w 344"/>
                <a:gd name="T39" fmla="*/ 88 h 225"/>
                <a:gd name="T40" fmla="*/ 87 w 344"/>
                <a:gd name="T41" fmla="*/ 85 h 225"/>
                <a:gd name="T42" fmla="*/ 130 w 344"/>
                <a:gd name="T43" fmla="*/ 43 h 225"/>
                <a:gd name="T44" fmla="*/ 148 w 344"/>
                <a:gd name="T45" fmla="*/ 46 h 225"/>
                <a:gd name="T46" fmla="*/ 150 w 344"/>
                <a:gd name="T47" fmla="*/ 47 h 225"/>
                <a:gd name="T48" fmla="*/ 151 w 344"/>
                <a:gd name="T49" fmla="*/ 45 h 225"/>
                <a:gd name="T50" fmla="*/ 210 w 344"/>
                <a:gd name="T51" fmla="*/ 5 h 225"/>
                <a:gd name="T52" fmla="*/ 274 w 344"/>
                <a:gd name="T53" fmla="*/ 68 h 225"/>
                <a:gd name="T54" fmla="*/ 272 w 344"/>
                <a:gd name="T55" fmla="*/ 85 h 225"/>
                <a:gd name="T56" fmla="*/ 271 w 344"/>
                <a:gd name="T57" fmla="*/ 88 h 225"/>
                <a:gd name="T58" fmla="*/ 274 w 344"/>
                <a:gd name="T59" fmla="*/ 88 h 225"/>
                <a:gd name="T60" fmla="*/ 338 w 344"/>
                <a:gd name="T61" fmla="*/ 154 h 225"/>
                <a:gd name="T62" fmla="*/ 285 w 344"/>
                <a:gd name="T63" fmla="*/ 22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4" h="225">
                  <a:moveTo>
                    <a:pt x="277" y="83"/>
                  </a:moveTo>
                  <a:cubicBezTo>
                    <a:pt x="279" y="78"/>
                    <a:pt x="279" y="73"/>
                    <a:pt x="279" y="68"/>
                  </a:cubicBezTo>
                  <a:cubicBezTo>
                    <a:pt x="279" y="30"/>
                    <a:pt x="248" y="0"/>
                    <a:pt x="210" y="0"/>
                  </a:cubicBezTo>
                  <a:cubicBezTo>
                    <a:pt x="183" y="0"/>
                    <a:pt x="159" y="16"/>
                    <a:pt x="148" y="41"/>
                  </a:cubicBezTo>
                  <a:cubicBezTo>
                    <a:pt x="142" y="39"/>
                    <a:pt x="136" y="38"/>
                    <a:pt x="130" y="38"/>
                  </a:cubicBezTo>
                  <a:cubicBezTo>
                    <a:pt x="105" y="38"/>
                    <a:pt x="84" y="57"/>
                    <a:pt x="81" y="83"/>
                  </a:cubicBezTo>
                  <a:cubicBezTo>
                    <a:pt x="71" y="83"/>
                    <a:pt x="71" y="83"/>
                    <a:pt x="71" y="83"/>
                  </a:cubicBezTo>
                  <a:cubicBezTo>
                    <a:pt x="32" y="83"/>
                    <a:pt x="0" y="115"/>
                    <a:pt x="0" y="154"/>
                  </a:cubicBezTo>
                  <a:cubicBezTo>
                    <a:pt x="0" y="193"/>
                    <a:pt x="32" y="225"/>
                    <a:pt x="58" y="225"/>
                  </a:cubicBezTo>
                  <a:cubicBezTo>
                    <a:pt x="168" y="225"/>
                    <a:pt x="168" y="225"/>
                    <a:pt x="168" y="225"/>
                  </a:cubicBezTo>
                  <a:cubicBezTo>
                    <a:pt x="175" y="225"/>
                    <a:pt x="175" y="225"/>
                    <a:pt x="175" y="225"/>
                  </a:cubicBezTo>
                  <a:cubicBezTo>
                    <a:pt x="277" y="225"/>
                    <a:pt x="277" y="225"/>
                    <a:pt x="277" y="225"/>
                  </a:cubicBezTo>
                  <a:cubicBezTo>
                    <a:pt x="285" y="225"/>
                    <a:pt x="285" y="225"/>
                    <a:pt x="285" y="225"/>
                  </a:cubicBezTo>
                  <a:cubicBezTo>
                    <a:pt x="311" y="225"/>
                    <a:pt x="344" y="193"/>
                    <a:pt x="344" y="154"/>
                  </a:cubicBezTo>
                  <a:cubicBezTo>
                    <a:pt x="344" y="116"/>
                    <a:pt x="315" y="85"/>
                    <a:pt x="277" y="83"/>
                  </a:cubicBezTo>
                  <a:close/>
                  <a:moveTo>
                    <a:pt x="285" y="220"/>
                  </a:moveTo>
                  <a:cubicBezTo>
                    <a:pt x="58" y="220"/>
                    <a:pt x="58" y="220"/>
                    <a:pt x="58" y="220"/>
                  </a:cubicBezTo>
                  <a:cubicBezTo>
                    <a:pt x="34" y="220"/>
                    <a:pt x="5" y="190"/>
                    <a:pt x="5" y="154"/>
                  </a:cubicBezTo>
                  <a:cubicBezTo>
                    <a:pt x="5" y="117"/>
                    <a:pt x="34" y="88"/>
                    <a:pt x="71" y="88"/>
                  </a:cubicBezTo>
                  <a:cubicBezTo>
                    <a:pt x="86" y="88"/>
                    <a:pt x="86" y="88"/>
                    <a:pt x="86" y="88"/>
                  </a:cubicBezTo>
                  <a:cubicBezTo>
                    <a:pt x="87" y="85"/>
                    <a:pt x="87" y="85"/>
                    <a:pt x="87" y="85"/>
                  </a:cubicBezTo>
                  <a:cubicBezTo>
                    <a:pt x="87" y="61"/>
                    <a:pt x="107" y="43"/>
                    <a:pt x="130" y="43"/>
                  </a:cubicBezTo>
                  <a:cubicBezTo>
                    <a:pt x="136" y="43"/>
                    <a:pt x="142" y="44"/>
                    <a:pt x="148" y="46"/>
                  </a:cubicBezTo>
                  <a:cubicBezTo>
                    <a:pt x="150" y="47"/>
                    <a:pt x="150" y="47"/>
                    <a:pt x="150" y="47"/>
                  </a:cubicBezTo>
                  <a:cubicBezTo>
                    <a:pt x="151" y="45"/>
                    <a:pt x="151" y="45"/>
                    <a:pt x="151" y="45"/>
                  </a:cubicBezTo>
                  <a:cubicBezTo>
                    <a:pt x="161" y="21"/>
                    <a:pt x="184" y="5"/>
                    <a:pt x="210" y="5"/>
                  </a:cubicBezTo>
                  <a:cubicBezTo>
                    <a:pt x="245" y="5"/>
                    <a:pt x="274" y="33"/>
                    <a:pt x="274" y="68"/>
                  </a:cubicBezTo>
                  <a:cubicBezTo>
                    <a:pt x="274" y="74"/>
                    <a:pt x="273" y="79"/>
                    <a:pt x="272" y="85"/>
                  </a:cubicBezTo>
                  <a:cubicBezTo>
                    <a:pt x="271" y="88"/>
                    <a:pt x="271" y="88"/>
                    <a:pt x="271" y="88"/>
                  </a:cubicBezTo>
                  <a:cubicBezTo>
                    <a:pt x="274" y="88"/>
                    <a:pt x="274" y="88"/>
                    <a:pt x="274" y="88"/>
                  </a:cubicBezTo>
                  <a:cubicBezTo>
                    <a:pt x="310" y="89"/>
                    <a:pt x="338" y="118"/>
                    <a:pt x="338" y="154"/>
                  </a:cubicBezTo>
                  <a:cubicBezTo>
                    <a:pt x="338" y="190"/>
                    <a:pt x="309" y="220"/>
                    <a:pt x="285" y="220"/>
                  </a:cubicBezTo>
                  <a:close/>
                </a:path>
              </a:pathLst>
            </a:custGeom>
            <a:solidFill>
              <a:schemeClr val="accent1">
                <a:lumMod val="60000"/>
                <a:lumOff val="40000"/>
              </a:schemeClr>
            </a:solidFill>
            <a:ln>
              <a:noFill/>
            </a:ln>
          </p:spPr>
          <p:txBody>
            <a:bodyPr/>
            <a:lstStyle/>
            <a:p>
              <a:pPr eaLnBrk="1" fontAlgn="auto" hangingPunct="1">
                <a:spcBef>
                  <a:spcPts val="0"/>
                </a:spcBef>
                <a:spcAft>
                  <a:spcPts val="0"/>
                </a:spcAft>
                <a:defRPr/>
              </a:pPr>
              <a:endParaRPr lang="en-US" dirty="0">
                <a:latin typeface="+mn-lt"/>
              </a:endParaRPr>
            </a:p>
          </p:txBody>
        </p:sp>
      </p:grpSp>
      <p:grpSp>
        <p:nvGrpSpPr>
          <p:cNvPr id="31" name="compass"/>
          <p:cNvGrpSpPr>
            <a:grpSpLocks/>
          </p:cNvGrpSpPr>
          <p:nvPr userDrawn="1"/>
        </p:nvGrpSpPr>
        <p:grpSpPr bwMode="auto">
          <a:xfrm>
            <a:off x="9929813" y="5149850"/>
            <a:ext cx="985837" cy="985838"/>
            <a:chOff x="7363812" y="1203877"/>
            <a:chExt cx="985962" cy="985962"/>
          </a:xfrm>
        </p:grpSpPr>
        <p:grpSp>
          <p:nvGrpSpPr>
            <p:cNvPr id="32" name="Group 38"/>
            <p:cNvGrpSpPr>
              <a:grpSpLocks/>
            </p:cNvGrpSpPr>
            <p:nvPr userDrawn="1"/>
          </p:nvGrpSpPr>
          <p:grpSpPr bwMode="auto">
            <a:xfrm>
              <a:off x="7388481" y="1278552"/>
              <a:ext cx="936625" cy="836612"/>
              <a:chOff x="9475263" y="5255258"/>
              <a:chExt cx="936625" cy="836612"/>
            </a:xfrm>
          </p:grpSpPr>
          <p:sp>
            <p:nvSpPr>
              <p:cNvPr id="34" name="Freeform 10"/>
              <p:cNvSpPr>
                <a:spLocks noEditPoints="1"/>
              </p:cNvSpPr>
              <p:nvPr userDrawn="1"/>
            </p:nvSpPr>
            <p:spPr bwMode="black">
              <a:xfrm>
                <a:off x="9475997" y="5255205"/>
                <a:ext cx="935156" cy="836717"/>
              </a:xfrm>
              <a:custGeom>
                <a:avLst/>
                <a:gdLst>
                  <a:gd name="T0" fmla="*/ 215 w 250"/>
                  <a:gd name="T1" fmla="*/ 92 h 223"/>
                  <a:gd name="T2" fmla="*/ 156 w 250"/>
                  <a:gd name="T3" fmla="*/ 109 h 223"/>
                  <a:gd name="T4" fmla="*/ 176 w 250"/>
                  <a:gd name="T5" fmla="*/ 91 h 223"/>
                  <a:gd name="T6" fmla="*/ 152 w 250"/>
                  <a:gd name="T7" fmla="*/ 96 h 223"/>
                  <a:gd name="T8" fmla="*/ 177 w 250"/>
                  <a:gd name="T9" fmla="*/ 61 h 223"/>
                  <a:gd name="T10" fmla="*/ 186 w 250"/>
                  <a:gd name="T11" fmla="*/ 59 h 223"/>
                  <a:gd name="T12" fmla="*/ 175 w 250"/>
                  <a:gd name="T13" fmla="*/ 47 h 223"/>
                  <a:gd name="T14" fmla="*/ 175 w 250"/>
                  <a:gd name="T15" fmla="*/ 47 h 223"/>
                  <a:gd name="T16" fmla="*/ 173 w 250"/>
                  <a:gd name="T17" fmla="*/ 57 h 223"/>
                  <a:gd name="T18" fmla="*/ 137 w 250"/>
                  <a:gd name="T19" fmla="*/ 80 h 223"/>
                  <a:gd name="T20" fmla="*/ 141 w 250"/>
                  <a:gd name="T21" fmla="*/ 56 h 223"/>
                  <a:gd name="T22" fmla="*/ 123 w 250"/>
                  <a:gd name="T23" fmla="*/ 77 h 223"/>
                  <a:gd name="T24" fmla="*/ 129 w 250"/>
                  <a:gd name="T25" fmla="*/ 9 h 223"/>
                  <a:gd name="T26" fmla="*/ 112 w 250"/>
                  <a:gd name="T27" fmla="*/ 9 h 223"/>
                  <a:gd name="T28" fmla="*/ 118 w 250"/>
                  <a:gd name="T29" fmla="*/ 77 h 223"/>
                  <a:gd name="T30" fmla="*/ 101 w 250"/>
                  <a:gd name="T31" fmla="*/ 56 h 223"/>
                  <a:gd name="T32" fmla="*/ 105 w 250"/>
                  <a:gd name="T33" fmla="*/ 80 h 223"/>
                  <a:gd name="T34" fmla="*/ 69 w 250"/>
                  <a:gd name="T35" fmla="*/ 57 h 223"/>
                  <a:gd name="T36" fmla="*/ 67 w 250"/>
                  <a:gd name="T37" fmla="*/ 47 h 223"/>
                  <a:gd name="T38" fmla="*/ 55 w 250"/>
                  <a:gd name="T39" fmla="*/ 59 h 223"/>
                  <a:gd name="T40" fmla="*/ 65 w 250"/>
                  <a:gd name="T41" fmla="*/ 61 h 223"/>
                  <a:gd name="T42" fmla="*/ 90 w 250"/>
                  <a:gd name="T43" fmla="*/ 96 h 223"/>
                  <a:gd name="T44" fmla="*/ 66 w 250"/>
                  <a:gd name="T45" fmla="*/ 91 h 223"/>
                  <a:gd name="T46" fmla="*/ 86 w 250"/>
                  <a:gd name="T47" fmla="*/ 109 h 223"/>
                  <a:gd name="T48" fmla="*/ 35 w 250"/>
                  <a:gd name="T49" fmla="*/ 99 h 223"/>
                  <a:gd name="T50" fmla="*/ 13 w 250"/>
                  <a:gd name="T51" fmla="*/ 112 h 223"/>
                  <a:gd name="T52" fmla="*/ 35 w 250"/>
                  <a:gd name="T53" fmla="*/ 124 h 223"/>
                  <a:gd name="T54" fmla="*/ 86 w 250"/>
                  <a:gd name="T55" fmla="*/ 114 h 223"/>
                  <a:gd name="T56" fmla="*/ 66 w 250"/>
                  <a:gd name="T57" fmla="*/ 132 h 223"/>
                  <a:gd name="T58" fmla="*/ 90 w 250"/>
                  <a:gd name="T59" fmla="*/ 127 h 223"/>
                  <a:gd name="T60" fmla="*/ 65 w 250"/>
                  <a:gd name="T61" fmla="*/ 165 h 223"/>
                  <a:gd name="T62" fmla="*/ 55 w 250"/>
                  <a:gd name="T63" fmla="*/ 166 h 223"/>
                  <a:gd name="T64" fmla="*/ 67 w 250"/>
                  <a:gd name="T65" fmla="*/ 178 h 223"/>
                  <a:gd name="T66" fmla="*/ 69 w 250"/>
                  <a:gd name="T67" fmla="*/ 168 h 223"/>
                  <a:gd name="T68" fmla="*/ 105 w 250"/>
                  <a:gd name="T69" fmla="*/ 143 h 223"/>
                  <a:gd name="T70" fmla="*/ 101 w 250"/>
                  <a:gd name="T71" fmla="*/ 167 h 223"/>
                  <a:gd name="T72" fmla="*/ 118 w 250"/>
                  <a:gd name="T73" fmla="*/ 146 h 223"/>
                  <a:gd name="T74" fmla="*/ 118 w 250"/>
                  <a:gd name="T75" fmla="*/ 206 h 223"/>
                  <a:gd name="T76" fmla="*/ 121 w 250"/>
                  <a:gd name="T77" fmla="*/ 223 h 223"/>
                  <a:gd name="T78" fmla="*/ 123 w 250"/>
                  <a:gd name="T79" fmla="*/ 206 h 223"/>
                  <a:gd name="T80" fmla="*/ 123 w 250"/>
                  <a:gd name="T81" fmla="*/ 146 h 223"/>
                  <a:gd name="T82" fmla="*/ 141 w 250"/>
                  <a:gd name="T83" fmla="*/ 167 h 223"/>
                  <a:gd name="T84" fmla="*/ 137 w 250"/>
                  <a:gd name="T85" fmla="*/ 143 h 223"/>
                  <a:gd name="T86" fmla="*/ 173 w 250"/>
                  <a:gd name="T87" fmla="*/ 168 h 223"/>
                  <a:gd name="T88" fmla="*/ 175 w 250"/>
                  <a:gd name="T89" fmla="*/ 178 h 223"/>
                  <a:gd name="T90" fmla="*/ 187 w 250"/>
                  <a:gd name="T91" fmla="*/ 166 h 223"/>
                  <a:gd name="T92" fmla="*/ 177 w 250"/>
                  <a:gd name="T93" fmla="*/ 165 h 223"/>
                  <a:gd name="T94" fmla="*/ 152 w 250"/>
                  <a:gd name="T95" fmla="*/ 127 h 223"/>
                  <a:gd name="T96" fmla="*/ 176 w 250"/>
                  <a:gd name="T97" fmla="*/ 132 h 223"/>
                  <a:gd name="T98" fmla="*/ 156 w 250"/>
                  <a:gd name="T99" fmla="*/ 114 h 223"/>
                  <a:gd name="T100" fmla="*/ 215 w 250"/>
                  <a:gd name="T101" fmla="*/ 131 h 223"/>
                  <a:gd name="T102" fmla="*/ 121 w 250"/>
                  <a:gd name="T103" fmla="*/ 130 h 223"/>
                  <a:gd name="T104" fmla="*/ 121 w 250"/>
                  <a:gd name="T105" fmla="*/ 93 h 223"/>
                  <a:gd name="T106" fmla="*/ 121 w 250"/>
                  <a:gd name="T107" fmla="*/ 13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0" h="223">
                    <a:moveTo>
                      <a:pt x="250" y="112"/>
                    </a:moveTo>
                    <a:cubicBezTo>
                      <a:pt x="215" y="92"/>
                      <a:pt x="215" y="92"/>
                      <a:pt x="215" y="92"/>
                    </a:cubicBezTo>
                    <a:cubicBezTo>
                      <a:pt x="215" y="109"/>
                      <a:pt x="215" y="109"/>
                      <a:pt x="215" y="109"/>
                    </a:cubicBezTo>
                    <a:cubicBezTo>
                      <a:pt x="156" y="109"/>
                      <a:pt x="156" y="109"/>
                      <a:pt x="156" y="109"/>
                    </a:cubicBezTo>
                    <a:cubicBezTo>
                      <a:pt x="155" y="106"/>
                      <a:pt x="155" y="103"/>
                      <a:pt x="154" y="101"/>
                    </a:cubicBezTo>
                    <a:cubicBezTo>
                      <a:pt x="176" y="91"/>
                      <a:pt x="176" y="91"/>
                      <a:pt x="176" y="91"/>
                    </a:cubicBezTo>
                    <a:cubicBezTo>
                      <a:pt x="174" y="87"/>
                      <a:pt x="174" y="87"/>
                      <a:pt x="174" y="87"/>
                    </a:cubicBezTo>
                    <a:cubicBezTo>
                      <a:pt x="152" y="96"/>
                      <a:pt x="152" y="96"/>
                      <a:pt x="152" y="96"/>
                    </a:cubicBezTo>
                    <a:cubicBezTo>
                      <a:pt x="151" y="94"/>
                      <a:pt x="149" y="91"/>
                      <a:pt x="148" y="89"/>
                    </a:cubicBezTo>
                    <a:cubicBezTo>
                      <a:pt x="177" y="61"/>
                      <a:pt x="177" y="61"/>
                      <a:pt x="177" y="61"/>
                    </a:cubicBezTo>
                    <a:cubicBezTo>
                      <a:pt x="176" y="60"/>
                      <a:pt x="176" y="60"/>
                      <a:pt x="176" y="60"/>
                    </a:cubicBezTo>
                    <a:cubicBezTo>
                      <a:pt x="179" y="62"/>
                      <a:pt x="184" y="62"/>
                      <a:pt x="186" y="59"/>
                    </a:cubicBezTo>
                    <a:cubicBezTo>
                      <a:pt x="190" y="56"/>
                      <a:pt x="190" y="50"/>
                      <a:pt x="186" y="47"/>
                    </a:cubicBezTo>
                    <a:cubicBezTo>
                      <a:pt x="183" y="44"/>
                      <a:pt x="178" y="44"/>
                      <a:pt x="175" y="47"/>
                    </a:cubicBezTo>
                    <a:cubicBezTo>
                      <a:pt x="175" y="46"/>
                      <a:pt x="176" y="45"/>
                      <a:pt x="175" y="47"/>
                    </a:cubicBezTo>
                    <a:cubicBezTo>
                      <a:pt x="173" y="49"/>
                      <a:pt x="174" y="48"/>
                      <a:pt x="175" y="47"/>
                    </a:cubicBezTo>
                    <a:cubicBezTo>
                      <a:pt x="172" y="50"/>
                      <a:pt x="171" y="54"/>
                      <a:pt x="173" y="57"/>
                    </a:cubicBezTo>
                    <a:cubicBezTo>
                      <a:pt x="173" y="57"/>
                      <a:pt x="173" y="57"/>
                      <a:pt x="173" y="57"/>
                    </a:cubicBezTo>
                    <a:cubicBezTo>
                      <a:pt x="144" y="86"/>
                      <a:pt x="144" y="86"/>
                      <a:pt x="144" y="86"/>
                    </a:cubicBezTo>
                    <a:cubicBezTo>
                      <a:pt x="142" y="84"/>
                      <a:pt x="139" y="82"/>
                      <a:pt x="137" y="80"/>
                    </a:cubicBezTo>
                    <a:cubicBezTo>
                      <a:pt x="146" y="58"/>
                      <a:pt x="146" y="58"/>
                      <a:pt x="146" y="58"/>
                    </a:cubicBezTo>
                    <a:cubicBezTo>
                      <a:pt x="141" y="56"/>
                      <a:pt x="141" y="56"/>
                      <a:pt x="141" y="56"/>
                    </a:cubicBezTo>
                    <a:cubicBezTo>
                      <a:pt x="132" y="78"/>
                      <a:pt x="132" y="78"/>
                      <a:pt x="132" y="78"/>
                    </a:cubicBezTo>
                    <a:cubicBezTo>
                      <a:pt x="129" y="77"/>
                      <a:pt x="126" y="77"/>
                      <a:pt x="123" y="77"/>
                    </a:cubicBezTo>
                    <a:cubicBezTo>
                      <a:pt x="123" y="17"/>
                      <a:pt x="123" y="17"/>
                      <a:pt x="123" y="17"/>
                    </a:cubicBezTo>
                    <a:cubicBezTo>
                      <a:pt x="127" y="16"/>
                      <a:pt x="129" y="12"/>
                      <a:pt x="129" y="9"/>
                    </a:cubicBezTo>
                    <a:cubicBezTo>
                      <a:pt x="129" y="4"/>
                      <a:pt x="125" y="0"/>
                      <a:pt x="121" y="0"/>
                    </a:cubicBezTo>
                    <a:cubicBezTo>
                      <a:pt x="116" y="0"/>
                      <a:pt x="112" y="4"/>
                      <a:pt x="112" y="9"/>
                    </a:cubicBezTo>
                    <a:cubicBezTo>
                      <a:pt x="112" y="12"/>
                      <a:pt x="115" y="16"/>
                      <a:pt x="118" y="17"/>
                    </a:cubicBezTo>
                    <a:cubicBezTo>
                      <a:pt x="118" y="77"/>
                      <a:pt x="118" y="77"/>
                      <a:pt x="118" y="77"/>
                    </a:cubicBezTo>
                    <a:cubicBezTo>
                      <a:pt x="115" y="77"/>
                      <a:pt x="113" y="77"/>
                      <a:pt x="110" y="78"/>
                    </a:cubicBezTo>
                    <a:cubicBezTo>
                      <a:pt x="101" y="56"/>
                      <a:pt x="101" y="56"/>
                      <a:pt x="101" y="56"/>
                    </a:cubicBezTo>
                    <a:cubicBezTo>
                      <a:pt x="96" y="58"/>
                      <a:pt x="96" y="58"/>
                      <a:pt x="96" y="58"/>
                    </a:cubicBezTo>
                    <a:cubicBezTo>
                      <a:pt x="105" y="80"/>
                      <a:pt x="105" y="80"/>
                      <a:pt x="105" y="80"/>
                    </a:cubicBezTo>
                    <a:cubicBezTo>
                      <a:pt x="102" y="82"/>
                      <a:pt x="100" y="84"/>
                      <a:pt x="97" y="86"/>
                    </a:cubicBezTo>
                    <a:cubicBezTo>
                      <a:pt x="69" y="57"/>
                      <a:pt x="69" y="57"/>
                      <a:pt x="69" y="57"/>
                    </a:cubicBezTo>
                    <a:cubicBezTo>
                      <a:pt x="68" y="57"/>
                      <a:pt x="68" y="57"/>
                      <a:pt x="68" y="57"/>
                    </a:cubicBezTo>
                    <a:cubicBezTo>
                      <a:pt x="70" y="54"/>
                      <a:pt x="70" y="50"/>
                      <a:pt x="67" y="47"/>
                    </a:cubicBezTo>
                    <a:cubicBezTo>
                      <a:pt x="64" y="44"/>
                      <a:pt x="59" y="44"/>
                      <a:pt x="55" y="47"/>
                    </a:cubicBezTo>
                    <a:cubicBezTo>
                      <a:pt x="52" y="50"/>
                      <a:pt x="52" y="56"/>
                      <a:pt x="55" y="59"/>
                    </a:cubicBezTo>
                    <a:cubicBezTo>
                      <a:pt x="58" y="62"/>
                      <a:pt x="62" y="62"/>
                      <a:pt x="66" y="60"/>
                    </a:cubicBezTo>
                    <a:cubicBezTo>
                      <a:pt x="65" y="61"/>
                      <a:pt x="65" y="61"/>
                      <a:pt x="65" y="61"/>
                    </a:cubicBezTo>
                    <a:cubicBezTo>
                      <a:pt x="94" y="89"/>
                      <a:pt x="94" y="89"/>
                      <a:pt x="94" y="89"/>
                    </a:cubicBezTo>
                    <a:cubicBezTo>
                      <a:pt x="92" y="91"/>
                      <a:pt x="91" y="94"/>
                      <a:pt x="90" y="96"/>
                    </a:cubicBezTo>
                    <a:cubicBezTo>
                      <a:pt x="67" y="87"/>
                      <a:pt x="67" y="87"/>
                      <a:pt x="67" y="87"/>
                    </a:cubicBezTo>
                    <a:cubicBezTo>
                      <a:pt x="66" y="91"/>
                      <a:pt x="66" y="91"/>
                      <a:pt x="66" y="91"/>
                    </a:cubicBezTo>
                    <a:cubicBezTo>
                      <a:pt x="88" y="101"/>
                      <a:pt x="88" y="101"/>
                      <a:pt x="88" y="101"/>
                    </a:cubicBezTo>
                    <a:cubicBezTo>
                      <a:pt x="87" y="103"/>
                      <a:pt x="86" y="106"/>
                      <a:pt x="86" y="109"/>
                    </a:cubicBezTo>
                    <a:cubicBezTo>
                      <a:pt x="44" y="109"/>
                      <a:pt x="44" y="109"/>
                      <a:pt x="44" y="109"/>
                    </a:cubicBezTo>
                    <a:cubicBezTo>
                      <a:pt x="35" y="99"/>
                      <a:pt x="35" y="99"/>
                      <a:pt x="35" y="99"/>
                    </a:cubicBezTo>
                    <a:cubicBezTo>
                      <a:pt x="0" y="99"/>
                      <a:pt x="0" y="99"/>
                      <a:pt x="0" y="99"/>
                    </a:cubicBezTo>
                    <a:cubicBezTo>
                      <a:pt x="13" y="112"/>
                      <a:pt x="13" y="112"/>
                      <a:pt x="13" y="112"/>
                    </a:cubicBezTo>
                    <a:cubicBezTo>
                      <a:pt x="0" y="124"/>
                      <a:pt x="0" y="124"/>
                      <a:pt x="0" y="124"/>
                    </a:cubicBezTo>
                    <a:cubicBezTo>
                      <a:pt x="35" y="124"/>
                      <a:pt x="35" y="124"/>
                      <a:pt x="35" y="124"/>
                    </a:cubicBezTo>
                    <a:cubicBezTo>
                      <a:pt x="44" y="114"/>
                      <a:pt x="44" y="114"/>
                      <a:pt x="44" y="114"/>
                    </a:cubicBezTo>
                    <a:cubicBezTo>
                      <a:pt x="86" y="114"/>
                      <a:pt x="86" y="114"/>
                      <a:pt x="86" y="114"/>
                    </a:cubicBezTo>
                    <a:cubicBezTo>
                      <a:pt x="86" y="117"/>
                      <a:pt x="87" y="120"/>
                      <a:pt x="88" y="123"/>
                    </a:cubicBezTo>
                    <a:cubicBezTo>
                      <a:pt x="66" y="132"/>
                      <a:pt x="66" y="132"/>
                      <a:pt x="66" y="132"/>
                    </a:cubicBezTo>
                    <a:cubicBezTo>
                      <a:pt x="67" y="136"/>
                      <a:pt x="67" y="136"/>
                      <a:pt x="67" y="136"/>
                    </a:cubicBezTo>
                    <a:cubicBezTo>
                      <a:pt x="90" y="127"/>
                      <a:pt x="90" y="127"/>
                      <a:pt x="90" y="127"/>
                    </a:cubicBezTo>
                    <a:cubicBezTo>
                      <a:pt x="91" y="130"/>
                      <a:pt x="93" y="133"/>
                      <a:pt x="95" y="135"/>
                    </a:cubicBezTo>
                    <a:cubicBezTo>
                      <a:pt x="65" y="165"/>
                      <a:pt x="65" y="165"/>
                      <a:pt x="65" y="165"/>
                    </a:cubicBezTo>
                    <a:cubicBezTo>
                      <a:pt x="66" y="165"/>
                      <a:pt x="66" y="165"/>
                      <a:pt x="66" y="165"/>
                    </a:cubicBezTo>
                    <a:cubicBezTo>
                      <a:pt x="62" y="163"/>
                      <a:pt x="58" y="163"/>
                      <a:pt x="55" y="166"/>
                    </a:cubicBezTo>
                    <a:cubicBezTo>
                      <a:pt x="52" y="170"/>
                      <a:pt x="52" y="175"/>
                      <a:pt x="55" y="178"/>
                    </a:cubicBezTo>
                    <a:cubicBezTo>
                      <a:pt x="58" y="182"/>
                      <a:pt x="64" y="182"/>
                      <a:pt x="67" y="178"/>
                    </a:cubicBezTo>
                    <a:cubicBezTo>
                      <a:pt x="70" y="175"/>
                      <a:pt x="70" y="171"/>
                      <a:pt x="68" y="168"/>
                    </a:cubicBezTo>
                    <a:cubicBezTo>
                      <a:pt x="69" y="168"/>
                      <a:pt x="69" y="168"/>
                      <a:pt x="69" y="168"/>
                    </a:cubicBezTo>
                    <a:cubicBezTo>
                      <a:pt x="99" y="138"/>
                      <a:pt x="99" y="138"/>
                      <a:pt x="99" y="138"/>
                    </a:cubicBezTo>
                    <a:cubicBezTo>
                      <a:pt x="101" y="140"/>
                      <a:pt x="103" y="142"/>
                      <a:pt x="105" y="143"/>
                    </a:cubicBezTo>
                    <a:cubicBezTo>
                      <a:pt x="96" y="165"/>
                      <a:pt x="96" y="165"/>
                      <a:pt x="96" y="165"/>
                    </a:cubicBezTo>
                    <a:cubicBezTo>
                      <a:pt x="101" y="167"/>
                      <a:pt x="101" y="167"/>
                      <a:pt x="101" y="167"/>
                    </a:cubicBezTo>
                    <a:cubicBezTo>
                      <a:pt x="110" y="145"/>
                      <a:pt x="110" y="145"/>
                      <a:pt x="110" y="145"/>
                    </a:cubicBezTo>
                    <a:cubicBezTo>
                      <a:pt x="113" y="146"/>
                      <a:pt x="115" y="146"/>
                      <a:pt x="118" y="146"/>
                    </a:cubicBezTo>
                    <a:cubicBezTo>
                      <a:pt x="118" y="206"/>
                      <a:pt x="118" y="206"/>
                      <a:pt x="118" y="206"/>
                    </a:cubicBezTo>
                    <a:cubicBezTo>
                      <a:pt x="118" y="206"/>
                      <a:pt x="118" y="206"/>
                      <a:pt x="118" y="206"/>
                    </a:cubicBezTo>
                    <a:cubicBezTo>
                      <a:pt x="115" y="207"/>
                      <a:pt x="112" y="211"/>
                      <a:pt x="112" y="214"/>
                    </a:cubicBezTo>
                    <a:cubicBezTo>
                      <a:pt x="112" y="219"/>
                      <a:pt x="116" y="223"/>
                      <a:pt x="121" y="223"/>
                    </a:cubicBezTo>
                    <a:cubicBezTo>
                      <a:pt x="125" y="223"/>
                      <a:pt x="129" y="219"/>
                      <a:pt x="129" y="214"/>
                    </a:cubicBezTo>
                    <a:cubicBezTo>
                      <a:pt x="129" y="211"/>
                      <a:pt x="127" y="207"/>
                      <a:pt x="123" y="206"/>
                    </a:cubicBezTo>
                    <a:cubicBezTo>
                      <a:pt x="123" y="206"/>
                      <a:pt x="123" y="206"/>
                      <a:pt x="123" y="206"/>
                    </a:cubicBezTo>
                    <a:cubicBezTo>
                      <a:pt x="123" y="146"/>
                      <a:pt x="123" y="146"/>
                      <a:pt x="123" y="146"/>
                    </a:cubicBezTo>
                    <a:cubicBezTo>
                      <a:pt x="126" y="146"/>
                      <a:pt x="129" y="146"/>
                      <a:pt x="132" y="145"/>
                    </a:cubicBezTo>
                    <a:cubicBezTo>
                      <a:pt x="141" y="167"/>
                      <a:pt x="141" y="167"/>
                      <a:pt x="141" y="167"/>
                    </a:cubicBezTo>
                    <a:cubicBezTo>
                      <a:pt x="146" y="165"/>
                      <a:pt x="146" y="165"/>
                      <a:pt x="146" y="165"/>
                    </a:cubicBezTo>
                    <a:cubicBezTo>
                      <a:pt x="137" y="143"/>
                      <a:pt x="137" y="143"/>
                      <a:pt x="137" y="143"/>
                    </a:cubicBezTo>
                    <a:cubicBezTo>
                      <a:pt x="139" y="142"/>
                      <a:pt x="141" y="140"/>
                      <a:pt x="143" y="138"/>
                    </a:cubicBezTo>
                    <a:cubicBezTo>
                      <a:pt x="173" y="168"/>
                      <a:pt x="173" y="168"/>
                      <a:pt x="173" y="168"/>
                    </a:cubicBezTo>
                    <a:cubicBezTo>
                      <a:pt x="173" y="168"/>
                      <a:pt x="173" y="168"/>
                      <a:pt x="173" y="168"/>
                    </a:cubicBezTo>
                    <a:cubicBezTo>
                      <a:pt x="171" y="171"/>
                      <a:pt x="172" y="175"/>
                      <a:pt x="175" y="178"/>
                    </a:cubicBezTo>
                    <a:cubicBezTo>
                      <a:pt x="178" y="182"/>
                      <a:pt x="183" y="182"/>
                      <a:pt x="187" y="178"/>
                    </a:cubicBezTo>
                    <a:cubicBezTo>
                      <a:pt x="190" y="175"/>
                      <a:pt x="190" y="170"/>
                      <a:pt x="187" y="166"/>
                    </a:cubicBezTo>
                    <a:cubicBezTo>
                      <a:pt x="184" y="164"/>
                      <a:pt x="179" y="163"/>
                      <a:pt x="176" y="165"/>
                    </a:cubicBezTo>
                    <a:cubicBezTo>
                      <a:pt x="177" y="165"/>
                      <a:pt x="177" y="165"/>
                      <a:pt x="177" y="165"/>
                    </a:cubicBezTo>
                    <a:cubicBezTo>
                      <a:pt x="147" y="135"/>
                      <a:pt x="147" y="135"/>
                      <a:pt x="147" y="135"/>
                    </a:cubicBezTo>
                    <a:cubicBezTo>
                      <a:pt x="149" y="133"/>
                      <a:pt x="151" y="130"/>
                      <a:pt x="152" y="127"/>
                    </a:cubicBezTo>
                    <a:cubicBezTo>
                      <a:pt x="174" y="136"/>
                      <a:pt x="174" y="136"/>
                      <a:pt x="174" y="136"/>
                    </a:cubicBezTo>
                    <a:cubicBezTo>
                      <a:pt x="176" y="132"/>
                      <a:pt x="176" y="132"/>
                      <a:pt x="176" y="132"/>
                    </a:cubicBezTo>
                    <a:cubicBezTo>
                      <a:pt x="154" y="123"/>
                      <a:pt x="154" y="123"/>
                      <a:pt x="154" y="123"/>
                    </a:cubicBezTo>
                    <a:cubicBezTo>
                      <a:pt x="155" y="120"/>
                      <a:pt x="155" y="117"/>
                      <a:pt x="156" y="114"/>
                    </a:cubicBezTo>
                    <a:cubicBezTo>
                      <a:pt x="215" y="114"/>
                      <a:pt x="215" y="114"/>
                      <a:pt x="215" y="114"/>
                    </a:cubicBezTo>
                    <a:cubicBezTo>
                      <a:pt x="215" y="131"/>
                      <a:pt x="215" y="131"/>
                      <a:pt x="215" y="131"/>
                    </a:cubicBezTo>
                    <a:lnTo>
                      <a:pt x="250" y="112"/>
                    </a:lnTo>
                    <a:close/>
                    <a:moveTo>
                      <a:pt x="121" y="130"/>
                    </a:moveTo>
                    <a:cubicBezTo>
                      <a:pt x="110" y="130"/>
                      <a:pt x="102" y="122"/>
                      <a:pt x="102" y="112"/>
                    </a:cubicBezTo>
                    <a:cubicBezTo>
                      <a:pt x="102" y="101"/>
                      <a:pt x="110" y="93"/>
                      <a:pt x="121" y="93"/>
                    </a:cubicBezTo>
                    <a:cubicBezTo>
                      <a:pt x="131" y="93"/>
                      <a:pt x="140" y="101"/>
                      <a:pt x="140" y="112"/>
                    </a:cubicBezTo>
                    <a:cubicBezTo>
                      <a:pt x="140" y="122"/>
                      <a:pt x="131" y="130"/>
                      <a:pt x="121" y="130"/>
                    </a:cubicBezTo>
                  </a:path>
                </a:pathLst>
              </a:custGeom>
              <a:solidFill>
                <a:schemeClr val="accent5"/>
              </a:solidFill>
              <a:ln>
                <a:noFill/>
              </a:ln>
              <a:extLst/>
            </p:spPr>
            <p:txBody>
              <a:bodyPr/>
              <a:lstStyle/>
              <a:p>
                <a:pPr eaLnBrk="1" fontAlgn="auto" hangingPunct="1">
                  <a:spcBef>
                    <a:spcPts val="0"/>
                  </a:spcBef>
                  <a:spcAft>
                    <a:spcPts val="0"/>
                  </a:spcAft>
                  <a:defRPr/>
                </a:pPr>
                <a:endParaRPr lang="en-US" dirty="0">
                  <a:latin typeface="+mn-lt"/>
                </a:endParaRPr>
              </a:p>
            </p:txBody>
          </p:sp>
          <p:sp>
            <p:nvSpPr>
              <p:cNvPr id="35" name="Freeform 11"/>
              <p:cNvSpPr>
                <a:spLocks/>
              </p:cNvSpPr>
              <p:nvPr userDrawn="1"/>
            </p:nvSpPr>
            <p:spPr bwMode="black">
              <a:xfrm>
                <a:off x="9718151" y="5425120"/>
                <a:ext cx="7937" cy="6350"/>
              </a:xfrm>
              <a:custGeom>
                <a:avLst/>
                <a:gdLst>
                  <a:gd name="T0" fmla="*/ 2147483646 w 2"/>
                  <a:gd name="T1" fmla="*/ 2147483646 h 2"/>
                  <a:gd name="T2" fmla="*/ 2147483646 w 2"/>
                  <a:gd name="T3" fmla="*/ 2147483646 h 2"/>
                  <a:gd name="T4" fmla="*/ 2147483646 w 2"/>
                  <a:gd name="T5" fmla="*/ 2147483646 h 2"/>
                  <a:gd name="T6" fmla="*/ 0 60000 65536"/>
                  <a:gd name="T7" fmla="*/ 0 60000 65536"/>
                  <a:gd name="T8" fmla="*/ 0 60000 65536"/>
                </a:gdLst>
                <a:ahLst/>
                <a:cxnLst>
                  <a:cxn ang="T6">
                    <a:pos x="T0" y="T1"/>
                  </a:cxn>
                  <a:cxn ang="T7">
                    <a:pos x="T2" y="T3"/>
                  </a:cxn>
                  <a:cxn ang="T8">
                    <a:pos x="T4" y="T5"/>
                  </a:cxn>
                </a:cxnLst>
                <a:rect l="0" t="0" r="r" b="b"/>
                <a:pathLst>
                  <a:path w="2" h="2">
                    <a:moveTo>
                      <a:pt x="2" y="2"/>
                    </a:moveTo>
                    <a:cubicBezTo>
                      <a:pt x="2" y="2"/>
                      <a:pt x="2" y="2"/>
                      <a:pt x="2" y="2"/>
                    </a:cubicBezTo>
                    <a:cubicBezTo>
                      <a:pt x="2" y="1"/>
                      <a:pt x="0" y="0"/>
                      <a:pt x="2" y="2"/>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 name="Freeform 12"/>
              <p:cNvSpPr>
                <a:spLocks/>
              </p:cNvSpPr>
              <p:nvPr userDrawn="1"/>
            </p:nvSpPr>
            <p:spPr bwMode="black">
              <a:xfrm>
                <a:off x="10172176" y="5877558"/>
                <a:ext cx="3175" cy="0"/>
              </a:xfrm>
              <a:custGeom>
                <a:avLst/>
                <a:gdLst>
                  <a:gd name="T0" fmla="*/ 0 w 1"/>
                  <a:gd name="T1" fmla="*/ 2147483646 w 1"/>
                  <a:gd name="T2" fmla="*/ 2147483646 w 1"/>
                  <a:gd name="T3" fmla="*/ 0 w 1"/>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1">
                    <a:moveTo>
                      <a:pt x="0" y="0"/>
                    </a:moveTo>
                    <a:cubicBezTo>
                      <a:pt x="0" y="0"/>
                      <a:pt x="0" y="0"/>
                      <a:pt x="1" y="0"/>
                    </a:cubicBezTo>
                    <a:cubicBezTo>
                      <a:pt x="1" y="0"/>
                      <a:pt x="1" y="0"/>
                      <a:pt x="1" y="0"/>
                    </a:cubicBezTo>
                    <a:cubicBezTo>
                      <a:pt x="0" y="0"/>
                      <a:pt x="0" y="0"/>
                      <a:pt x="0" y="0"/>
                    </a:cubicBezTo>
                  </a:path>
                </a:pathLst>
              </a:custGeom>
              <a:solidFill>
                <a:srgbClr val="FCB63B"/>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 name="Oval 13"/>
              <p:cNvSpPr>
                <a:spLocks noChangeArrowheads="1"/>
              </p:cNvSpPr>
              <p:nvPr userDrawn="1"/>
            </p:nvSpPr>
            <p:spPr bwMode="black">
              <a:xfrm>
                <a:off x="9880861" y="5626727"/>
                <a:ext cx="92087" cy="93674"/>
              </a:xfrm>
              <a:prstGeom prst="ellipse">
                <a:avLst/>
              </a:prstGeom>
              <a:solidFill>
                <a:schemeClr val="accent5"/>
              </a:solidFill>
              <a:ln>
                <a:noFill/>
              </a:ln>
              <a:extLst/>
            </p:spPr>
            <p:txBody>
              <a:bodyPr/>
              <a:lstStyle/>
              <a:p>
                <a:pPr eaLnBrk="1" fontAlgn="auto" hangingPunct="1">
                  <a:spcBef>
                    <a:spcPts val="0"/>
                  </a:spcBef>
                  <a:spcAft>
                    <a:spcPts val="0"/>
                  </a:spcAft>
                  <a:defRPr/>
                </a:pPr>
                <a:endParaRPr lang="en-US" dirty="0">
                  <a:latin typeface="+mn-lt"/>
                </a:endParaRPr>
              </a:p>
            </p:txBody>
          </p:sp>
        </p:grpSp>
        <p:sp>
          <p:nvSpPr>
            <p:cNvPr id="33" name="Rectangle 39"/>
            <p:cNvSpPr>
              <a:spLocks noChangeArrowheads="1"/>
            </p:cNvSpPr>
            <p:nvPr userDrawn="1"/>
          </p:nvSpPr>
          <p:spPr bwMode="black">
            <a:xfrm>
              <a:off x="7363812" y="1203877"/>
              <a:ext cx="985962" cy="985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Qualcomm Office Regular" panose="020B0503030202060203" pitchFamily="34" charset="0"/>
                </a:defRPr>
              </a:lvl1pPr>
              <a:lvl2pPr marL="742950" indent="-285750">
                <a:defRPr>
                  <a:solidFill>
                    <a:schemeClr val="tx1"/>
                  </a:solidFill>
                  <a:latin typeface="Qualcomm Office Regular" panose="020B0503030202060203" pitchFamily="34" charset="0"/>
                </a:defRPr>
              </a:lvl2pPr>
              <a:lvl3pPr marL="1143000" indent="-228600">
                <a:defRPr>
                  <a:solidFill>
                    <a:schemeClr val="tx1"/>
                  </a:solidFill>
                  <a:latin typeface="Qualcomm Office Regular" panose="020B0503030202060203" pitchFamily="34" charset="0"/>
                </a:defRPr>
              </a:lvl3pPr>
              <a:lvl4pPr marL="1600200" indent="-228600">
                <a:defRPr>
                  <a:solidFill>
                    <a:schemeClr val="tx1"/>
                  </a:solidFill>
                  <a:latin typeface="Qualcomm Office Regular" panose="020B0503030202060203" pitchFamily="34" charset="0"/>
                </a:defRPr>
              </a:lvl4pPr>
              <a:lvl5pPr marL="2057400" indent="-228600">
                <a:defRPr>
                  <a:solidFill>
                    <a:schemeClr val="tx1"/>
                  </a:solidFill>
                  <a:latin typeface="Qualcomm Office Regular" panose="020B0503030202060203" pitchFamily="34" charset="0"/>
                </a:defRPr>
              </a:lvl5pPr>
              <a:lvl6pPr marL="2514600" indent="-228600" fontAlgn="base">
                <a:spcBef>
                  <a:spcPct val="0"/>
                </a:spcBef>
                <a:spcAft>
                  <a:spcPct val="0"/>
                </a:spcAft>
                <a:defRPr>
                  <a:solidFill>
                    <a:schemeClr val="tx1"/>
                  </a:solidFill>
                  <a:latin typeface="Qualcomm Office Regular" panose="020B0503030202060203" pitchFamily="34" charset="0"/>
                </a:defRPr>
              </a:lvl6pPr>
              <a:lvl7pPr marL="2971800" indent="-228600" fontAlgn="base">
                <a:spcBef>
                  <a:spcPct val="0"/>
                </a:spcBef>
                <a:spcAft>
                  <a:spcPct val="0"/>
                </a:spcAft>
                <a:defRPr>
                  <a:solidFill>
                    <a:schemeClr val="tx1"/>
                  </a:solidFill>
                  <a:latin typeface="Qualcomm Office Regular" panose="020B0503030202060203" pitchFamily="34" charset="0"/>
                </a:defRPr>
              </a:lvl7pPr>
              <a:lvl8pPr marL="3429000" indent="-228600" fontAlgn="base">
                <a:spcBef>
                  <a:spcPct val="0"/>
                </a:spcBef>
                <a:spcAft>
                  <a:spcPct val="0"/>
                </a:spcAft>
                <a:defRPr>
                  <a:solidFill>
                    <a:schemeClr val="tx1"/>
                  </a:solidFill>
                  <a:latin typeface="Qualcomm Office Regular" panose="020B0503030202060203" pitchFamily="34" charset="0"/>
                </a:defRPr>
              </a:lvl8pPr>
              <a:lvl9pPr marL="3886200" indent="-228600" fontAlgn="base">
                <a:spcBef>
                  <a:spcPct val="0"/>
                </a:spcBef>
                <a:spcAft>
                  <a:spcPct val="0"/>
                </a:spcAft>
                <a:defRPr>
                  <a:solidFill>
                    <a:schemeClr val="tx1"/>
                  </a:solidFill>
                  <a:latin typeface="Qualcomm Office Regular" panose="020B0503030202060203" pitchFamily="34" charset="0"/>
                </a:defRPr>
              </a:lvl9pPr>
            </a:lstStyle>
            <a:p>
              <a:pPr algn="ctr" eaLnBrk="1" hangingPunct="1">
                <a:defRPr/>
              </a:pPr>
              <a:endParaRPr lang="en-US" altLang="en-US" smtClean="0"/>
            </a:p>
          </p:txBody>
        </p:sp>
      </p:grpSp>
      <p:cxnSp>
        <p:nvCxnSpPr>
          <p:cNvPr id="38" name="Straight Connector 37"/>
          <p:cNvCxnSpPr/>
          <p:nvPr userDrawn="1"/>
        </p:nvCxnSpPr>
        <p:spPr>
          <a:xfrm>
            <a:off x="374650" y="503238"/>
            <a:ext cx="11430000"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TextBox 45"/>
          <p:cNvSpPr txBox="1">
            <a:spLocks noChangeArrowheads="1"/>
          </p:cNvSpPr>
          <p:nvPr userDrawn="1"/>
        </p:nvSpPr>
        <p:spPr bwMode="auto">
          <a:xfrm>
            <a:off x="384175" y="3881438"/>
            <a:ext cx="9347200" cy="703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bIns="0" anchor="b"/>
          <a:lstStyle>
            <a:lvl1pPr marL="342900" indent="-342900">
              <a:defRPr>
                <a:solidFill>
                  <a:schemeClr val="tx1"/>
                </a:solidFill>
                <a:latin typeface="Qualcomm Office Regular" panose="020B0503030202060203" pitchFamily="34" charset="0"/>
              </a:defRPr>
            </a:lvl1pPr>
            <a:lvl2pPr>
              <a:defRPr>
                <a:solidFill>
                  <a:schemeClr val="tx1"/>
                </a:solidFill>
                <a:latin typeface="Qualcomm Office Regular" panose="020B0503030202060203" pitchFamily="34" charset="0"/>
              </a:defRPr>
            </a:lvl2pPr>
            <a:lvl3pPr marL="1143000" indent="-228600">
              <a:defRPr>
                <a:solidFill>
                  <a:schemeClr val="tx1"/>
                </a:solidFill>
                <a:latin typeface="Qualcomm Office Regular" panose="020B0503030202060203" pitchFamily="34" charset="0"/>
              </a:defRPr>
            </a:lvl3pPr>
            <a:lvl4pPr marL="1600200" indent="-228600">
              <a:defRPr>
                <a:solidFill>
                  <a:schemeClr val="tx1"/>
                </a:solidFill>
                <a:latin typeface="Qualcomm Office Regular" panose="020B0503030202060203" pitchFamily="34" charset="0"/>
              </a:defRPr>
            </a:lvl4pPr>
            <a:lvl5pPr marL="2057400" indent="-228600">
              <a:defRPr>
                <a:solidFill>
                  <a:schemeClr val="tx1"/>
                </a:solidFill>
                <a:latin typeface="Qualcomm Office Regular" panose="020B0503030202060203" pitchFamily="34" charset="0"/>
              </a:defRPr>
            </a:lvl5pPr>
            <a:lvl6pPr marL="2514600" indent="-228600" fontAlgn="base">
              <a:spcBef>
                <a:spcPct val="0"/>
              </a:spcBef>
              <a:spcAft>
                <a:spcPct val="0"/>
              </a:spcAft>
              <a:defRPr>
                <a:solidFill>
                  <a:schemeClr val="tx1"/>
                </a:solidFill>
                <a:latin typeface="Qualcomm Office Regular" panose="020B0503030202060203" pitchFamily="34" charset="0"/>
              </a:defRPr>
            </a:lvl6pPr>
            <a:lvl7pPr marL="2971800" indent="-228600" fontAlgn="base">
              <a:spcBef>
                <a:spcPct val="0"/>
              </a:spcBef>
              <a:spcAft>
                <a:spcPct val="0"/>
              </a:spcAft>
              <a:defRPr>
                <a:solidFill>
                  <a:schemeClr val="tx1"/>
                </a:solidFill>
                <a:latin typeface="Qualcomm Office Regular" panose="020B0503030202060203" pitchFamily="34" charset="0"/>
              </a:defRPr>
            </a:lvl7pPr>
            <a:lvl8pPr marL="3429000" indent="-228600" fontAlgn="base">
              <a:spcBef>
                <a:spcPct val="0"/>
              </a:spcBef>
              <a:spcAft>
                <a:spcPct val="0"/>
              </a:spcAft>
              <a:defRPr>
                <a:solidFill>
                  <a:schemeClr val="tx1"/>
                </a:solidFill>
                <a:latin typeface="Qualcomm Office Regular" panose="020B0503030202060203" pitchFamily="34" charset="0"/>
              </a:defRPr>
            </a:lvl8pPr>
            <a:lvl9pPr marL="3886200" indent="-228600" fontAlgn="base">
              <a:spcBef>
                <a:spcPct val="0"/>
              </a:spcBef>
              <a:spcAft>
                <a:spcPct val="0"/>
              </a:spcAft>
              <a:defRPr>
                <a:solidFill>
                  <a:schemeClr val="tx1"/>
                </a:solidFill>
                <a:latin typeface="Qualcomm Office Regular" panose="020B0503030202060203" pitchFamily="34" charset="0"/>
              </a:defRPr>
            </a:lvl9pPr>
          </a:lstStyle>
          <a:p>
            <a:pPr marL="0" lvl="1" eaLnBrk="1" hangingPunct="1">
              <a:lnSpc>
                <a:spcPct val="90000"/>
              </a:lnSpc>
              <a:buClr>
                <a:schemeClr val="accent1"/>
              </a:buClr>
              <a:buSzPct val="110000"/>
              <a:defRPr/>
            </a:pPr>
            <a:r>
              <a:rPr lang="en-US" altLang="en-US" sz="2000" smtClean="0">
                <a:solidFill>
                  <a:schemeClr val="bg1"/>
                </a:solidFill>
                <a:cs typeface="Arial" panose="020B0604020202020204" pitchFamily="34" charset="0"/>
              </a:rPr>
              <a:t>For more information, visit us at: </a:t>
            </a:r>
            <a:br>
              <a:rPr lang="en-US" altLang="en-US" sz="2000" smtClean="0">
                <a:solidFill>
                  <a:schemeClr val="bg1"/>
                </a:solidFill>
                <a:cs typeface="Arial" panose="020B0604020202020204" pitchFamily="34" charset="0"/>
              </a:rPr>
            </a:br>
            <a:r>
              <a:rPr lang="en-US" altLang="en-US" sz="2000" smtClean="0">
                <a:solidFill>
                  <a:schemeClr val="bg1"/>
                </a:solidFill>
                <a:cs typeface="Arial" panose="020B0604020202020204" pitchFamily="34" charset="0"/>
              </a:rPr>
              <a:t>www.qualcomm.com &amp; www.qualcomm.com/blog </a:t>
            </a:r>
          </a:p>
        </p:txBody>
      </p:sp>
      <p:sp>
        <p:nvSpPr>
          <p:cNvPr id="40" name="Subtitle 2"/>
          <p:cNvSpPr txBox="1">
            <a:spLocks/>
          </p:cNvSpPr>
          <p:nvPr userDrawn="1"/>
        </p:nvSpPr>
        <p:spPr bwMode="black">
          <a:xfrm>
            <a:off x="261938" y="4760913"/>
            <a:ext cx="8689975" cy="2039937"/>
          </a:xfrm>
          <a:prstGeom prst="rect">
            <a:avLst/>
          </a:prstGeom>
        </p:spPr>
        <p:txBody>
          <a:bodyPr/>
          <a:lstStyle>
            <a:lvl1pPr marL="0" indent="0" algn="l" defTabSz="914400" rtl="0" eaLnBrk="1" latinLnBrk="0" hangingPunct="1">
              <a:lnSpc>
                <a:spcPct val="90000"/>
              </a:lnSpc>
              <a:spcBef>
                <a:spcPts val="0"/>
              </a:spcBef>
              <a:buClr>
                <a:srgbClr val="F15B35">
                  <a:lumMod val="75000"/>
                </a:srgbClr>
              </a:buClr>
              <a:buSzPct val="100000"/>
              <a:buFont typeface="Courier New" pitchFamily="49" charset="0"/>
              <a:buNone/>
              <a:defRPr lang="en-US" sz="2400" kern="1200" baseline="0">
                <a:solidFill>
                  <a:schemeClr val="bg1"/>
                </a:solidFill>
                <a:latin typeface="Calibre Light" pitchFamily="34" charset="0"/>
                <a:ea typeface="+mn-ea"/>
                <a:cs typeface="Arial" pitchFamily="34" charset="0"/>
              </a:defRPr>
            </a:lvl1pPr>
            <a:lvl2pPr marL="4572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2pPr>
            <a:lvl3pPr marL="9144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3pPr>
            <a:lvl4pPr marL="13716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4pPr>
            <a:lvl5pPr marL="1828800" indent="0" algn="ctr" defTabSz="914400" rtl="0" eaLnBrk="1" latinLnBrk="0" hangingPunct="1">
              <a:lnSpc>
                <a:spcPct val="90000"/>
              </a:lnSpc>
              <a:spcBef>
                <a:spcPts val="600"/>
              </a:spcBef>
              <a:buFont typeface="Courier New" pitchFamily="49" charset="0"/>
              <a:buNone/>
              <a:defRPr lang="en-US" sz="2000" kern="1200">
                <a:solidFill>
                  <a:schemeClr val="tx1">
                    <a:tint val="75000"/>
                  </a:schemeClr>
                </a:solidFill>
                <a:latin typeface="Calibre Regular"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lvl="1" algn="l" fontAlgn="auto">
              <a:lnSpc>
                <a:spcPct val="95000"/>
              </a:lnSpc>
              <a:spcBef>
                <a:spcPts val="0"/>
              </a:spcBef>
              <a:spcAft>
                <a:spcPts val="0"/>
              </a:spcAft>
              <a:buFontTx/>
              <a:buNone/>
              <a:defRPr/>
            </a:pPr>
            <a:r>
              <a:rPr sz="1000" spc="10" dirty="0" smtClean="0">
                <a:solidFill>
                  <a:schemeClr val="bg1"/>
                </a:solidFill>
                <a:latin typeface="Qualcomm Office Light" pitchFamily="34" charset="0"/>
              </a:rPr>
              <a:t>©2013-2015 Qualcomm Technologies, Inc. and/or its affiliated companies.  All Rights Reserved.  </a:t>
            </a:r>
          </a:p>
          <a:p>
            <a:pPr marL="0" lvl="1" algn="l" fontAlgn="auto">
              <a:lnSpc>
                <a:spcPct val="95000"/>
              </a:lnSpc>
              <a:spcBef>
                <a:spcPts val="0"/>
              </a:spcBef>
              <a:spcAft>
                <a:spcPts val="0"/>
              </a:spcAft>
              <a:buFontTx/>
              <a:buNone/>
              <a:defRPr/>
            </a:pPr>
            <a:endParaRPr sz="1000" spc="10" dirty="0" smtClean="0">
              <a:solidFill>
                <a:schemeClr val="bg1"/>
              </a:solidFill>
              <a:latin typeface="Qualcomm Office Light" pitchFamily="34" charset="0"/>
            </a:endParaRPr>
          </a:p>
          <a:p>
            <a:pPr marL="0" lvl="1" algn="l" fontAlgn="auto">
              <a:lnSpc>
                <a:spcPct val="95000"/>
              </a:lnSpc>
              <a:spcBef>
                <a:spcPts val="0"/>
              </a:spcBef>
              <a:spcAft>
                <a:spcPts val="0"/>
              </a:spcAft>
              <a:buFontTx/>
              <a:buNone/>
              <a:defRPr/>
            </a:pPr>
            <a:r>
              <a:rPr sz="1000" spc="10" dirty="0" smtClean="0">
                <a:solidFill>
                  <a:schemeClr val="bg1"/>
                </a:solidFill>
                <a:latin typeface="Qualcomm Office Light" pitchFamily="34" charset="0"/>
              </a:rPr>
              <a:t>Qualcomm is a trademark of Qualcomm Incorporated, registered in the United States and other countries. All trademarks of Qualcomm Incorporated are used with permission.  Other products and brand names may be trademarks or registered trademarks of their respective owners.</a:t>
            </a:r>
          </a:p>
          <a:p>
            <a:pPr marL="0" lvl="1" algn="l" fontAlgn="auto">
              <a:lnSpc>
                <a:spcPct val="95000"/>
              </a:lnSpc>
              <a:spcBef>
                <a:spcPts val="0"/>
              </a:spcBef>
              <a:spcAft>
                <a:spcPts val="0"/>
              </a:spcAft>
              <a:buFontTx/>
              <a:buNone/>
              <a:defRPr/>
            </a:pPr>
            <a:endParaRPr sz="1000" spc="10" dirty="0" smtClean="0">
              <a:solidFill>
                <a:schemeClr val="bg1"/>
              </a:solidFill>
              <a:latin typeface="Qualcomm Office Light" pitchFamily="34" charset="0"/>
            </a:endParaRPr>
          </a:p>
          <a:p>
            <a:pPr marL="0" lvl="1" algn="l" fontAlgn="auto">
              <a:lnSpc>
                <a:spcPct val="95000"/>
              </a:lnSpc>
              <a:spcBef>
                <a:spcPts val="0"/>
              </a:spcBef>
              <a:spcAft>
                <a:spcPts val="0"/>
              </a:spcAft>
              <a:buFontTx/>
              <a:buNone/>
              <a:defRPr/>
            </a:pPr>
            <a:r>
              <a:rPr sz="1000" spc="10" dirty="0" smtClean="0">
                <a:solidFill>
                  <a:schemeClr val="bg1"/>
                </a:solidFill>
                <a:latin typeface="Qualcomm Office Light" pitchFamily="34" charset="0"/>
              </a:rPr>
              <a:t>References in this presentation to “Qualcomm” may mean Qualcomm Incorporated, Qualcomm Technologies, Inc., and/or other subsidiaries or business units within the Qualcomm corporate structure, as </a:t>
            </a:r>
            <a:r>
              <a:rPr sz="1000" spc="10" dirty="0" err="1" smtClean="0">
                <a:solidFill>
                  <a:schemeClr val="bg1"/>
                </a:solidFill>
                <a:latin typeface="Qualcomm Office Light" pitchFamily="34" charset="0"/>
              </a:rPr>
              <a:t>appli</a:t>
            </a:r>
            <a:endParaRPr sz="1000" spc="10" dirty="0" smtClean="0">
              <a:solidFill>
                <a:schemeClr val="bg1"/>
              </a:solidFill>
              <a:latin typeface="Qualcomm Office Light" pitchFamily="34" charset="0"/>
            </a:endParaRPr>
          </a:p>
          <a:p>
            <a:pPr marL="0" lvl="1" algn="l" fontAlgn="auto">
              <a:lnSpc>
                <a:spcPct val="95000"/>
              </a:lnSpc>
              <a:spcBef>
                <a:spcPts val="0"/>
              </a:spcBef>
              <a:spcAft>
                <a:spcPts val="0"/>
              </a:spcAft>
              <a:buFontTx/>
              <a:buNone/>
              <a:defRPr/>
            </a:pPr>
            <a:r>
              <a:rPr sz="1000" spc="10" dirty="0" smtClean="0">
                <a:solidFill>
                  <a:schemeClr val="bg1"/>
                </a:solidFill>
                <a:latin typeface="Qualcomm Office Light" pitchFamily="34" charset="0"/>
              </a:rPr>
              <a:t>.</a:t>
            </a:r>
          </a:p>
          <a:p>
            <a:pPr marL="0" lvl="1" algn="l" fontAlgn="auto">
              <a:lnSpc>
                <a:spcPct val="95000"/>
              </a:lnSpc>
              <a:spcBef>
                <a:spcPts val="0"/>
              </a:spcBef>
              <a:spcAft>
                <a:spcPts val="0"/>
              </a:spcAft>
              <a:buFontTx/>
              <a:buNone/>
              <a:defRPr/>
            </a:pPr>
            <a:endParaRPr sz="1000" spc="10" dirty="0" smtClean="0">
              <a:solidFill>
                <a:schemeClr val="bg1"/>
              </a:solidFill>
              <a:latin typeface="Qualcomm Office Light" pitchFamily="34" charset="0"/>
            </a:endParaRPr>
          </a:p>
          <a:p>
            <a:pPr marL="0" lvl="1" algn="l" fontAlgn="auto">
              <a:lnSpc>
                <a:spcPct val="95000"/>
              </a:lnSpc>
              <a:spcBef>
                <a:spcPts val="0"/>
              </a:spcBef>
              <a:spcAft>
                <a:spcPts val="0"/>
              </a:spcAft>
              <a:buFontTx/>
              <a:buNone/>
              <a:defRPr/>
            </a:pPr>
            <a:r>
              <a:rPr sz="1000" spc="10" dirty="0" smtClean="0">
                <a:solidFill>
                  <a:schemeClr val="bg1"/>
                </a:solidFill>
                <a:latin typeface="Qualcomm Office Light" pitchFamily="34" charset="0"/>
              </a:rPr>
              <a:t>Qualcomm Incorporated includes Qualcomm’s licensing business, </a:t>
            </a:r>
            <a:r>
              <a:rPr sz="1000" spc="10" dirty="0" err="1" smtClean="0">
                <a:solidFill>
                  <a:schemeClr val="bg1"/>
                </a:solidFill>
                <a:latin typeface="Qualcomm Office Light" pitchFamily="34" charset="0"/>
              </a:rPr>
              <a:t>QTL</a:t>
            </a:r>
            <a:r>
              <a:rPr sz="1000" spc="10" dirty="0" smtClean="0">
                <a:solidFill>
                  <a:schemeClr val="bg1"/>
                </a:solidFill>
                <a:latin typeface="Qualcomm Office Light" pitchFamily="34" charset="0"/>
              </a:rPr>
              <a:t>,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a:t>
            </a:r>
          </a:p>
        </p:txBody>
      </p:sp>
      <p:sp>
        <p:nvSpPr>
          <p:cNvPr id="41" name="TextBox 47"/>
          <p:cNvSpPr txBox="1">
            <a:spLocks noChangeArrowheads="1"/>
          </p:cNvSpPr>
          <p:nvPr userDrawn="1"/>
        </p:nvSpPr>
        <p:spPr bwMode="auto">
          <a:xfrm>
            <a:off x="261938" y="2760663"/>
            <a:ext cx="7362825" cy="79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Qualcomm Office Regular" panose="020B0503030202060203" pitchFamily="34" charset="0"/>
              </a:defRPr>
            </a:lvl1pPr>
            <a:lvl2pPr marL="742950" indent="-285750">
              <a:defRPr>
                <a:solidFill>
                  <a:schemeClr val="tx1"/>
                </a:solidFill>
                <a:latin typeface="Qualcomm Office Regular" panose="020B0503030202060203" pitchFamily="34" charset="0"/>
              </a:defRPr>
            </a:lvl2pPr>
            <a:lvl3pPr marL="1143000" indent="-228600">
              <a:defRPr>
                <a:solidFill>
                  <a:schemeClr val="tx1"/>
                </a:solidFill>
                <a:latin typeface="Qualcomm Office Regular" panose="020B0503030202060203" pitchFamily="34" charset="0"/>
              </a:defRPr>
            </a:lvl3pPr>
            <a:lvl4pPr marL="1600200" indent="-228600">
              <a:defRPr>
                <a:solidFill>
                  <a:schemeClr val="tx1"/>
                </a:solidFill>
                <a:latin typeface="Qualcomm Office Regular" panose="020B0503030202060203" pitchFamily="34" charset="0"/>
              </a:defRPr>
            </a:lvl4pPr>
            <a:lvl5pPr marL="2057400" indent="-228600">
              <a:defRPr>
                <a:solidFill>
                  <a:schemeClr val="tx1"/>
                </a:solidFill>
                <a:latin typeface="Qualcomm Office Regular" panose="020B0503030202060203" pitchFamily="34" charset="0"/>
              </a:defRPr>
            </a:lvl5pPr>
            <a:lvl6pPr marL="2514600" indent="-228600" fontAlgn="base">
              <a:spcBef>
                <a:spcPct val="0"/>
              </a:spcBef>
              <a:spcAft>
                <a:spcPct val="0"/>
              </a:spcAft>
              <a:defRPr>
                <a:solidFill>
                  <a:schemeClr val="tx1"/>
                </a:solidFill>
                <a:latin typeface="Qualcomm Office Regular" panose="020B0503030202060203" pitchFamily="34" charset="0"/>
              </a:defRPr>
            </a:lvl6pPr>
            <a:lvl7pPr marL="2971800" indent="-228600" fontAlgn="base">
              <a:spcBef>
                <a:spcPct val="0"/>
              </a:spcBef>
              <a:spcAft>
                <a:spcPct val="0"/>
              </a:spcAft>
              <a:defRPr>
                <a:solidFill>
                  <a:schemeClr val="tx1"/>
                </a:solidFill>
                <a:latin typeface="Qualcomm Office Regular" panose="020B0503030202060203" pitchFamily="34" charset="0"/>
              </a:defRPr>
            </a:lvl7pPr>
            <a:lvl8pPr marL="3429000" indent="-228600" fontAlgn="base">
              <a:spcBef>
                <a:spcPct val="0"/>
              </a:spcBef>
              <a:spcAft>
                <a:spcPct val="0"/>
              </a:spcAft>
              <a:defRPr>
                <a:solidFill>
                  <a:schemeClr val="tx1"/>
                </a:solidFill>
                <a:latin typeface="Qualcomm Office Regular" panose="020B0503030202060203" pitchFamily="34" charset="0"/>
              </a:defRPr>
            </a:lvl8pPr>
            <a:lvl9pPr marL="3886200" indent="-228600" fontAlgn="base">
              <a:spcBef>
                <a:spcPct val="0"/>
              </a:spcBef>
              <a:spcAft>
                <a:spcPct val="0"/>
              </a:spcAft>
              <a:defRPr>
                <a:solidFill>
                  <a:schemeClr val="tx1"/>
                </a:solidFill>
                <a:latin typeface="Qualcomm Office Regular" panose="020B0503030202060203" pitchFamily="34" charset="0"/>
              </a:defRPr>
            </a:lvl9pPr>
          </a:lstStyle>
          <a:p>
            <a:pPr eaLnBrk="1" hangingPunct="1">
              <a:lnSpc>
                <a:spcPct val="85000"/>
              </a:lnSpc>
              <a:defRPr/>
            </a:pPr>
            <a:r>
              <a:rPr lang="en-US" altLang="en-US" sz="5400" smtClean="0">
                <a:solidFill>
                  <a:srgbClr val="FFFFFF"/>
                </a:solidFill>
                <a:latin typeface="Qualcomm Office Bold" panose="020B0803030202060203" pitchFamily="34" charset="0"/>
                <a:cs typeface="Arial" panose="020B0604020202020204" pitchFamily="34" charset="0"/>
              </a:rPr>
              <a:t>Thank you</a:t>
            </a:r>
          </a:p>
        </p:txBody>
      </p:sp>
      <p:grpSp>
        <p:nvGrpSpPr>
          <p:cNvPr id="42" name="Group 48"/>
          <p:cNvGrpSpPr>
            <a:grpSpLocks/>
          </p:cNvGrpSpPr>
          <p:nvPr userDrawn="1"/>
        </p:nvGrpSpPr>
        <p:grpSpPr bwMode="auto">
          <a:xfrm>
            <a:off x="284163" y="3535363"/>
            <a:ext cx="4833937" cy="425450"/>
            <a:chOff x="408334" y="1590261"/>
            <a:chExt cx="4834393" cy="424732"/>
          </a:xfrm>
        </p:grpSpPr>
        <p:sp>
          <p:nvSpPr>
            <p:cNvPr id="43" name="TextBox 49"/>
            <p:cNvSpPr txBox="1">
              <a:spLocks noChangeArrowheads="1"/>
            </p:cNvSpPr>
            <p:nvPr userDrawn="1"/>
          </p:nvSpPr>
          <p:spPr bwMode="auto">
            <a:xfrm>
              <a:off x="408334" y="1590261"/>
              <a:ext cx="4834393" cy="424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Qualcomm Office Regular" panose="020B0503030202060203" pitchFamily="34" charset="0"/>
                </a:defRPr>
              </a:lvl1pPr>
              <a:lvl2pPr marL="742950" indent="-285750">
                <a:defRPr>
                  <a:solidFill>
                    <a:schemeClr val="tx1"/>
                  </a:solidFill>
                  <a:latin typeface="Qualcomm Office Regular" panose="020B0503030202060203" pitchFamily="34" charset="0"/>
                </a:defRPr>
              </a:lvl2pPr>
              <a:lvl3pPr marL="1143000" indent="-228600">
                <a:defRPr>
                  <a:solidFill>
                    <a:schemeClr val="tx1"/>
                  </a:solidFill>
                  <a:latin typeface="Qualcomm Office Regular" panose="020B0503030202060203" pitchFamily="34" charset="0"/>
                </a:defRPr>
              </a:lvl3pPr>
              <a:lvl4pPr marL="1600200" indent="-228600">
                <a:defRPr>
                  <a:solidFill>
                    <a:schemeClr val="tx1"/>
                  </a:solidFill>
                  <a:latin typeface="Qualcomm Office Regular" panose="020B0503030202060203" pitchFamily="34" charset="0"/>
                </a:defRPr>
              </a:lvl4pPr>
              <a:lvl5pPr marL="2057400" indent="-228600">
                <a:defRPr>
                  <a:solidFill>
                    <a:schemeClr val="tx1"/>
                  </a:solidFill>
                  <a:latin typeface="Qualcomm Office Regular" panose="020B0503030202060203" pitchFamily="34" charset="0"/>
                </a:defRPr>
              </a:lvl5pPr>
              <a:lvl6pPr marL="2514600" indent="-228600" fontAlgn="base">
                <a:spcBef>
                  <a:spcPct val="0"/>
                </a:spcBef>
                <a:spcAft>
                  <a:spcPct val="0"/>
                </a:spcAft>
                <a:defRPr>
                  <a:solidFill>
                    <a:schemeClr val="tx1"/>
                  </a:solidFill>
                  <a:latin typeface="Qualcomm Office Regular" panose="020B0503030202060203" pitchFamily="34" charset="0"/>
                </a:defRPr>
              </a:lvl6pPr>
              <a:lvl7pPr marL="2971800" indent="-228600" fontAlgn="base">
                <a:spcBef>
                  <a:spcPct val="0"/>
                </a:spcBef>
                <a:spcAft>
                  <a:spcPct val="0"/>
                </a:spcAft>
                <a:defRPr>
                  <a:solidFill>
                    <a:schemeClr val="tx1"/>
                  </a:solidFill>
                  <a:latin typeface="Qualcomm Office Regular" panose="020B0503030202060203" pitchFamily="34" charset="0"/>
                </a:defRPr>
              </a:lvl7pPr>
              <a:lvl8pPr marL="3429000" indent="-228600" fontAlgn="base">
                <a:spcBef>
                  <a:spcPct val="0"/>
                </a:spcBef>
                <a:spcAft>
                  <a:spcPct val="0"/>
                </a:spcAft>
                <a:defRPr>
                  <a:solidFill>
                    <a:schemeClr val="tx1"/>
                  </a:solidFill>
                  <a:latin typeface="Qualcomm Office Regular" panose="020B0503030202060203" pitchFamily="34" charset="0"/>
                </a:defRPr>
              </a:lvl8pPr>
              <a:lvl9pPr marL="3886200" indent="-228600" fontAlgn="base">
                <a:spcBef>
                  <a:spcPct val="0"/>
                </a:spcBef>
                <a:spcAft>
                  <a:spcPct val="0"/>
                </a:spcAft>
                <a:defRPr>
                  <a:solidFill>
                    <a:schemeClr val="tx1"/>
                  </a:solidFill>
                  <a:latin typeface="Qualcomm Office Regular" panose="020B0503030202060203" pitchFamily="34" charset="0"/>
                </a:defRPr>
              </a:lvl9pPr>
            </a:lstStyle>
            <a:p>
              <a:pPr eaLnBrk="1" hangingPunct="1">
                <a:lnSpc>
                  <a:spcPct val="90000"/>
                </a:lnSpc>
                <a:defRPr/>
              </a:pPr>
              <a:r>
                <a:rPr lang="en-US" altLang="en-US" sz="2400" smtClean="0">
                  <a:solidFill>
                    <a:schemeClr val="bg1"/>
                  </a:solidFill>
                  <a:latin typeface="Qualcomm Office Light" panose="020B0303030202060203" pitchFamily="34" charset="0"/>
                  <a:cs typeface="Arial" panose="020B0604020202020204" pitchFamily="34" charset="0"/>
                </a:rPr>
                <a:t>Follow us on:</a:t>
              </a:r>
            </a:p>
          </p:txBody>
        </p:sp>
        <p:sp>
          <p:nvSpPr>
            <p:cNvPr id="44" name="Freeform 12"/>
            <p:cNvSpPr>
              <a:spLocks noChangeAspect="1"/>
            </p:cNvSpPr>
            <p:nvPr userDrawn="1"/>
          </p:nvSpPr>
          <p:spPr bwMode="auto">
            <a:xfrm>
              <a:off x="2429649" y="1628891"/>
              <a:ext cx="427605" cy="347472"/>
            </a:xfrm>
            <a:custGeom>
              <a:avLst/>
              <a:gdLst>
                <a:gd name="T0" fmla="*/ 2147483646 w 800"/>
                <a:gd name="T1" fmla="*/ 2147483646 h 650"/>
                <a:gd name="T2" fmla="*/ 2147483646 w 800"/>
                <a:gd name="T3" fmla="*/ 2147483646 h 650"/>
                <a:gd name="T4" fmla="*/ 2147483646 w 800"/>
                <a:gd name="T5" fmla="*/ 2147483646 h 650"/>
                <a:gd name="T6" fmla="*/ 2147483646 w 800"/>
                <a:gd name="T7" fmla="*/ 2147483646 h 650"/>
                <a:gd name="T8" fmla="*/ 2147483646 w 800"/>
                <a:gd name="T9" fmla="*/ 0 h 650"/>
                <a:gd name="T10" fmla="*/ 2147483646 w 800"/>
                <a:gd name="T11" fmla="*/ 2147483646 h 650"/>
                <a:gd name="T12" fmla="*/ 2147483646 w 800"/>
                <a:gd name="T13" fmla="*/ 2147483646 h 650"/>
                <a:gd name="T14" fmla="*/ 2147483646 w 800"/>
                <a:gd name="T15" fmla="*/ 2147483646 h 650"/>
                <a:gd name="T16" fmla="*/ 2147483646 w 800"/>
                <a:gd name="T17" fmla="*/ 2147483646 h 650"/>
                <a:gd name="T18" fmla="*/ 2147483646 w 800"/>
                <a:gd name="T19" fmla="*/ 2147483646 h 650"/>
                <a:gd name="T20" fmla="*/ 2147483646 w 800"/>
                <a:gd name="T21" fmla="*/ 2147483646 h 650"/>
                <a:gd name="T22" fmla="*/ 2147483646 w 800"/>
                <a:gd name="T23" fmla="*/ 2147483646 h 650"/>
                <a:gd name="T24" fmla="*/ 2147483646 w 800"/>
                <a:gd name="T25" fmla="*/ 2147483646 h 650"/>
                <a:gd name="T26" fmla="*/ 2147483646 w 800"/>
                <a:gd name="T27" fmla="*/ 2147483646 h 650"/>
                <a:gd name="T28" fmla="*/ 2147483646 w 800"/>
                <a:gd name="T29" fmla="*/ 2147483646 h 650"/>
                <a:gd name="T30" fmla="*/ 2147483646 w 800"/>
                <a:gd name="T31" fmla="*/ 2147483646 h 650"/>
                <a:gd name="T32" fmla="*/ 2147483646 w 800"/>
                <a:gd name="T33" fmla="*/ 2147483646 h 650"/>
                <a:gd name="T34" fmla="*/ 0 w 800"/>
                <a:gd name="T35" fmla="*/ 2147483646 h 650"/>
                <a:gd name="T36" fmla="*/ 2147483646 w 800"/>
                <a:gd name="T37" fmla="*/ 2147483646 h 650"/>
                <a:gd name="T38" fmla="*/ 2147483646 w 800"/>
                <a:gd name="T39" fmla="*/ 2147483646 h 650"/>
                <a:gd name="T40" fmla="*/ 2147483646 w 800"/>
                <a:gd name="T41" fmla="*/ 2147483646 h 650"/>
                <a:gd name="T42" fmla="*/ 2147483646 w 800"/>
                <a:gd name="T43" fmla="*/ 2147483646 h 6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pic>
          <p:nvPicPr>
            <p:cNvPr id="45"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090781" y="1628891"/>
              <a:ext cx="162255" cy="347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6" name="Rectangle 52"/>
          <p:cNvSpPr>
            <a:spLocks noChangeArrowheads="1"/>
          </p:cNvSpPr>
          <p:nvPr userDrawn="1"/>
        </p:nvSpPr>
        <p:spPr bwMode="white">
          <a:xfrm>
            <a:off x="246063" y="6580188"/>
            <a:ext cx="5635625" cy="220662"/>
          </a:xfrm>
          <a:prstGeom prst="rect">
            <a:avLst/>
          </a:prstGeom>
          <a:solidFill>
            <a:srgbClr val="008D9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Qualcomm Office Regular" panose="020B0503030202060203" pitchFamily="34" charset="0"/>
              </a:defRPr>
            </a:lvl1pPr>
            <a:lvl2pPr marL="742950" indent="-285750">
              <a:defRPr>
                <a:solidFill>
                  <a:schemeClr val="tx1"/>
                </a:solidFill>
                <a:latin typeface="Qualcomm Office Regular" panose="020B0503030202060203" pitchFamily="34" charset="0"/>
              </a:defRPr>
            </a:lvl2pPr>
            <a:lvl3pPr marL="1143000" indent="-228600">
              <a:defRPr>
                <a:solidFill>
                  <a:schemeClr val="tx1"/>
                </a:solidFill>
                <a:latin typeface="Qualcomm Office Regular" panose="020B0503030202060203" pitchFamily="34" charset="0"/>
              </a:defRPr>
            </a:lvl3pPr>
            <a:lvl4pPr marL="1600200" indent="-228600">
              <a:defRPr>
                <a:solidFill>
                  <a:schemeClr val="tx1"/>
                </a:solidFill>
                <a:latin typeface="Qualcomm Office Regular" panose="020B0503030202060203" pitchFamily="34" charset="0"/>
              </a:defRPr>
            </a:lvl4pPr>
            <a:lvl5pPr marL="2057400" indent="-228600">
              <a:defRPr>
                <a:solidFill>
                  <a:schemeClr val="tx1"/>
                </a:solidFill>
                <a:latin typeface="Qualcomm Office Regular" panose="020B0503030202060203" pitchFamily="34" charset="0"/>
              </a:defRPr>
            </a:lvl5pPr>
            <a:lvl6pPr marL="2514600" indent="-228600" fontAlgn="base">
              <a:spcBef>
                <a:spcPct val="0"/>
              </a:spcBef>
              <a:spcAft>
                <a:spcPct val="0"/>
              </a:spcAft>
              <a:defRPr>
                <a:solidFill>
                  <a:schemeClr val="tx1"/>
                </a:solidFill>
                <a:latin typeface="Qualcomm Office Regular" panose="020B0503030202060203" pitchFamily="34" charset="0"/>
              </a:defRPr>
            </a:lvl6pPr>
            <a:lvl7pPr marL="2971800" indent="-228600" fontAlgn="base">
              <a:spcBef>
                <a:spcPct val="0"/>
              </a:spcBef>
              <a:spcAft>
                <a:spcPct val="0"/>
              </a:spcAft>
              <a:defRPr>
                <a:solidFill>
                  <a:schemeClr val="tx1"/>
                </a:solidFill>
                <a:latin typeface="Qualcomm Office Regular" panose="020B0503030202060203" pitchFamily="34" charset="0"/>
              </a:defRPr>
            </a:lvl7pPr>
            <a:lvl8pPr marL="3429000" indent="-228600" fontAlgn="base">
              <a:spcBef>
                <a:spcPct val="0"/>
              </a:spcBef>
              <a:spcAft>
                <a:spcPct val="0"/>
              </a:spcAft>
              <a:defRPr>
                <a:solidFill>
                  <a:schemeClr val="tx1"/>
                </a:solidFill>
                <a:latin typeface="Qualcomm Office Regular" panose="020B0503030202060203" pitchFamily="34" charset="0"/>
              </a:defRPr>
            </a:lvl8pPr>
            <a:lvl9pPr marL="3886200" indent="-228600" fontAlgn="base">
              <a:spcBef>
                <a:spcPct val="0"/>
              </a:spcBef>
              <a:spcAft>
                <a:spcPct val="0"/>
              </a:spcAft>
              <a:defRPr>
                <a:solidFill>
                  <a:schemeClr val="tx1"/>
                </a:solidFill>
                <a:latin typeface="Qualcomm Office Regular" panose="020B0503030202060203" pitchFamily="34" charset="0"/>
              </a:defRPr>
            </a:lvl9pPr>
          </a:lstStyle>
          <a:p>
            <a:pPr algn="ctr" eaLnBrk="1" hangingPunct="1">
              <a:defRPr/>
            </a:pPr>
            <a:endParaRPr lang="en-US" altLang="en-US" smtClean="0">
              <a:solidFill>
                <a:schemeClr val="bg1"/>
              </a:solidFill>
            </a:endParaRPr>
          </a:p>
        </p:txBody>
      </p:sp>
    </p:spTree>
    <p:extLst>
      <p:ext uri="{BB962C8B-B14F-4D97-AF65-F5344CB8AC3E}">
        <p14:creationId xmlns:p14="http://schemas.microsoft.com/office/powerpoint/2010/main" val="5257067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par>
                                <p:cTn id="11" presetID="42" presetClass="entr" presetSubtype="0" fill="hold" nodeType="withEffect">
                                  <p:stCondLst>
                                    <p:cond delay="10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800"/>
                                        <p:tgtEl>
                                          <p:spTgt spid="10"/>
                                        </p:tgtEl>
                                      </p:cBhvr>
                                    </p:animEffect>
                                    <p:anim calcmode="lin" valueType="num">
                                      <p:cBhvr>
                                        <p:cTn id="14" dur="1800" fill="hold"/>
                                        <p:tgtEl>
                                          <p:spTgt spid="10"/>
                                        </p:tgtEl>
                                        <p:attrNameLst>
                                          <p:attrName>ppt_x</p:attrName>
                                        </p:attrNameLst>
                                      </p:cBhvr>
                                      <p:tavLst>
                                        <p:tav tm="0">
                                          <p:val>
                                            <p:strVal val="#ppt_x"/>
                                          </p:val>
                                        </p:tav>
                                        <p:tav tm="100000">
                                          <p:val>
                                            <p:strVal val="#ppt_x"/>
                                          </p:val>
                                        </p:tav>
                                      </p:tavLst>
                                    </p:anim>
                                    <p:anim calcmode="lin" valueType="num">
                                      <p:cBhvr>
                                        <p:cTn id="15" dur="1800" fill="hold"/>
                                        <p:tgtEl>
                                          <p:spTgt spid="10"/>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70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400"/>
                                        <p:tgtEl>
                                          <p:spTgt spid="3"/>
                                        </p:tgtEl>
                                      </p:cBhvr>
                                    </p:animEffect>
                                    <p:anim calcmode="lin" valueType="num">
                                      <p:cBhvr>
                                        <p:cTn id="19" dur="1400" fill="hold"/>
                                        <p:tgtEl>
                                          <p:spTgt spid="3"/>
                                        </p:tgtEl>
                                        <p:attrNameLst>
                                          <p:attrName>ppt_x</p:attrName>
                                        </p:attrNameLst>
                                      </p:cBhvr>
                                      <p:tavLst>
                                        <p:tav tm="0">
                                          <p:val>
                                            <p:strVal val="#ppt_x"/>
                                          </p:val>
                                        </p:tav>
                                        <p:tav tm="100000">
                                          <p:val>
                                            <p:strVal val="#ppt_x"/>
                                          </p:val>
                                        </p:tav>
                                      </p:tavLst>
                                    </p:anim>
                                    <p:anim calcmode="lin" valueType="num">
                                      <p:cBhvr>
                                        <p:cTn id="20" dur="1400" fill="hold"/>
                                        <p:tgtEl>
                                          <p:spTgt spid="3"/>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7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1400"/>
                                        <p:tgtEl>
                                          <p:spTgt spid="31"/>
                                        </p:tgtEl>
                                      </p:cBhvr>
                                    </p:animEffect>
                                    <p:anim calcmode="lin" valueType="num">
                                      <p:cBhvr>
                                        <p:cTn id="24" dur="1400" fill="hold"/>
                                        <p:tgtEl>
                                          <p:spTgt spid="31"/>
                                        </p:tgtEl>
                                        <p:attrNameLst>
                                          <p:attrName>ppt_x</p:attrName>
                                        </p:attrNameLst>
                                      </p:cBhvr>
                                      <p:tavLst>
                                        <p:tav tm="0">
                                          <p:val>
                                            <p:strVal val="#ppt_x"/>
                                          </p:val>
                                        </p:tav>
                                        <p:tav tm="100000">
                                          <p:val>
                                            <p:strVal val="#ppt_x"/>
                                          </p:val>
                                        </p:tav>
                                      </p:tavLst>
                                    </p:anim>
                                    <p:anim calcmode="lin" valueType="num">
                                      <p:cBhvr>
                                        <p:cTn id="25" dur="1400" fill="hold"/>
                                        <p:tgtEl>
                                          <p:spTgt spid="31"/>
                                        </p:tgtEl>
                                        <p:attrNameLst>
                                          <p:attrName>ppt_y</p:attrName>
                                        </p:attrNameLst>
                                      </p:cBhvr>
                                      <p:tavLst>
                                        <p:tav tm="0">
                                          <p:val>
                                            <p:strVal val="#ppt_y+.1"/>
                                          </p:val>
                                        </p:tav>
                                        <p:tav tm="100000">
                                          <p:val>
                                            <p:strVal val="#ppt_y"/>
                                          </p:val>
                                        </p:tav>
                                      </p:tavLst>
                                    </p:anim>
                                  </p:childTnLst>
                                </p:cTn>
                              </p:par>
                              <p:par>
                                <p:cTn id="26" presetID="6" presetClass="emph" presetSubtype="0" repeatCount="3000" accel="100000" autoRev="1" fill="hold" nodeType="withEffect">
                                  <p:stCondLst>
                                    <p:cond delay="700"/>
                                  </p:stCondLst>
                                  <p:childTnLst>
                                    <p:animScale>
                                      <p:cBhvr>
                                        <p:cTn id="27" dur="233" fill="hold"/>
                                        <p:tgtEl>
                                          <p:spTgt spid="31"/>
                                        </p:tgtEl>
                                      </p:cBhvr>
                                      <p:by x="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Gradient_Title slide with no content">
    <p:bg>
      <p:bgPr>
        <a:gradFill rotWithShape="0">
          <a:gsLst>
            <a:gs pos="0">
              <a:srgbClr val="143C66"/>
            </a:gs>
            <a:gs pos="100000">
              <a:srgbClr val="008E95"/>
            </a:gs>
          </a:gsLst>
          <a:lin ang="5400000"/>
        </a:gra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374650" y="503238"/>
            <a:ext cx="11430000"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p:nvPr>
        </p:nvSpPr>
        <p:spPr>
          <a:xfrm>
            <a:off x="366093" y="676540"/>
            <a:ext cx="11430000" cy="590931"/>
          </a:xfrm>
          <a:prstGeom prst="rect">
            <a:avLst/>
          </a:prstGeom>
        </p:spPr>
        <p:txBody>
          <a:bodyPr rtlCol="0"/>
          <a:lstStyle>
            <a:lvl1pPr>
              <a:defRPr>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3"/>
          </p:nvPr>
        </p:nvSpPr>
        <p:spPr>
          <a:xfrm>
            <a:off x="366713" y="1228725"/>
            <a:ext cx="11430000" cy="347472"/>
          </a:xfrm>
        </p:spPr>
        <p:txBody>
          <a:bodyPr anchor="ctr"/>
          <a:lstStyle>
            <a:lvl1pPr marL="0" indent="0">
              <a:buFontTx/>
              <a:buNone/>
              <a:defRPr>
                <a:solidFill>
                  <a:schemeClr val="accent5"/>
                </a:solidFill>
              </a:defRPr>
            </a:lvl1pPr>
            <a:lvl2pPr marL="457200" indent="0">
              <a:buFontTx/>
              <a:buNone/>
              <a:defRPr>
                <a:solidFill>
                  <a:schemeClr val="bg2"/>
                </a:solidFill>
              </a:defRPr>
            </a:lvl2pPr>
            <a:lvl3pPr marL="914400" indent="0">
              <a:buFontTx/>
              <a:buNone/>
              <a:defRPr>
                <a:solidFill>
                  <a:schemeClr val="bg2"/>
                </a:solidFill>
              </a:defRPr>
            </a:lvl3pPr>
            <a:lvl4pPr marL="1371600" indent="0">
              <a:buFontTx/>
              <a:buNone/>
              <a:defRPr>
                <a:solidFill>
                  <a:schemeClr val="bg2"/>
                </a:solidFill>
              </a:defRPr>
            </a:lvl4pPr>
            <a:lvl5pPr marL="1828800" indent="0">
              <a:buFontTx/>
              <a:buNone/>
              <a:defRPr>
                <a:solidFill>
                  <a:schemeClr val="bg2"/>
                </a:solidFill>
              </a:defRPr>
            </a:lvl5pPr>
          </a:lstStyle>
          <a:p>
            <a:pPr lvl="0"/>
            <a:r>
              <a:rPr lang="en-US" smtClean="0"/>
              <a:t>Click to edit Master text styles</a:t>
            </a:r>
          </a:p>
        </p:txBody>
      </p:sp>
      <p:sp>
        <p:nvSpPr>
          <p:cNvPr id="10" name="Text Placeholder 2"/>
          <p:cNvSpPr>
            <a:spLocks noGrp="1"/>
          </p:cNvSpPr>
          <p:nvPr>
            <p:ph type="body" sz="quarter" idx="14"/>
          </p:nvPr>
        </p:nvSpPr>
        <p:spPr>
          <a:xfrm>
            <a:off x="366093" y="6369677"/>
            <a:ext cx="11452463" cy="225451"/>
          </a:xfrm>
        </p:spPr>
        <p:txBody>
          <a:bodyPr anchor="ctr"/>
          <a:lstStyle>
            <a:lvl1pPr marL="0" indent="0">
              <a:buFontTx/>
              <a:buNone/>
              <a:defRPr sz="900">
                <a:solidFill>
                  <a:schemeClr val="bg1">
                    <a:lumMod val="75000"/>
                  </a:schemeClr>
                </a:solidFill>
              </a:defRPr>
            </a:lvl1pPr>
          </a:lstStyle>
          <a:p>
            <a:pPr lvl="0"/>
            <a:r>
              <a:rPr lang="en-US" smtClean="0"/>
              <a:t>Click to edit Master text styles</a:t>
            </a:r>
          </a:p>
        </p:txBody>
      </p:sp>
    </p:spTree>
    <p:extLst>
      <p:ext uri="{BB962C8B-B14F-4D97-AF65-F5344CB8AC3E}">
        <p14:creationId xmlns:p14="http://schemas.microsoft.com/office/powerpoint/2010/main" val="4207719148"/>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cxnSp>
        <p:nvCxnSpPr>
          <p:cNvPr id="5" name="Straight Connector 4"/>
          <p:cNvCxnSpPr/>
          <p:nvPr userDrawn="1"/>
        </p:nvCxnSpPr>
        <p:spPr>
          <a:xfrm>
            <a:off x="370364" y="360363"/>
            <a:ext cx="11451270"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31064" y="1933395"/>
            <a:ext cx="11432977" cy="1398844"/>
          </a:xfrm>
        </p:spPr>
        <p:txBody>
          <a:bodyPr/>
          <a:lstStyle>
            <a:lvl1pPr>
              <a:defRPr>
                <a:latin typeface="+mn-lt"/>
              </a:defRPr>
            </a:lvl1pPr>
            <a:lvl2pPr>
              <a:defRPr>
                <a:latin typeface="+mn-lt"/>
              </a:defRPr>
            </a:lvl2pPr>
            <a:lvl3pPr>
              <a:defRPr>
                <a:latin typeface="+mn-lt"/>
              </a:defRPr>
            </a:lvl3pPr>
            <a:lvl4pPr>
              <a:defRPr lang="en-US" sz="1600" kern="1200" baseline="0" dirty="0">
                <a:solidFill>
                  <a:prstClr val="black">
                    <a:lumMod val="75000"/>
                    <a:lumOff val="25000"/>
                  </a:prstClr>
                </a:solidFill>
                <a:latin typeface="+mn-lt"/>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itle Placeholder 1"/>
          <p:cNvSpPr>
            <a:spLocks noGrp="1"/>
          </p:cNvSpPr>
          <p:nvPr>
            <p:ph type="title"/>
          </p:nvPr>
        </p:nvSpPr>
        <p:spPr>
          <a:xfrm>
            <a:off x="283538" y="736617"/>
            <a:ext cx="11432977" cy="507831"/>
          </a:xfrm>
          <a:prstGeom prst="rect">
            <a:avLst/>
          </a:prstGeom>
        </p:spPr>
        <p:txBody>
          <a:bodyPr rtlCol="0"/>
          <a:lstStyle/>
          <a:p>
            <a:r>
              <a:rPr lang="en-US" dirty="0" smtClean="0"/>
              <a:t>Click to edit Master title style</a:t>
            </a:r>
            <a:endParaRPr lang="en-US" dirty="0"/>
          </a:p>
        </p:txBody>
      </p:sp>
      <p:sp>
        <p:nvSpPr>
          <p:cNvPr id="8" name="Text Placeholder 2"/>
          <p:cNvSpPr>
            <a:spLocks noGrp="1"/>
          </p:cNvSpPr>
          <p:nvPr>
            <p:ph type="body" idx="13"/>
          </p:nvPr>
        </p:nvSpPr>
        <p:spPr>
          <a:xfrm>
            <a:off x="283538" y="1426465"/>
            <a:ext cx="11432977" cy="350865"/>
          </a:xfrm>
        </p:spPr>
        <p:txBody>
          <a:bodyPr tIns="0" bIns="0"/>
          <a:lstStyle>
            <a:lvl1pPr marL="0" indent="0">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1000595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slide with no content">
    <p:spTree>
      <p:nvGrpSpPr>
        <p:cNvPr id="1" name=""/>
        <p:cNvGrpSpPr/>
        <p:nvPr/>
      </p:nvGrpSpPr>
      <p:grpSpPr>
        <a:xfrm>
          <a:off x="0" y="0"/>
          <a:ext cx="0" cy="0"/>
          <a:chOff x="0" y="0"/>
          <a:chExt cx="0" cy="0"/>
        </a:xfrm>
      </p:grpSpPr>
      <p:cxnSp>
        <p:nvCxnSpPr>
          <p:cNvPr id="4" name="Straight Connector 3"/>
          <p:cNvCxnSpPr/>
          <p:nvPr userDrawn="1"/>
        </p:nvCxnSpPr>
        <p:spPr>
          <a:xfrm>
            <a:off x="370364" y="457200"/>
            <a:ext cx="11451270"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538" y="695067"/>
            <a:ext cx="11432977" cy="590931"/>
          </a:xfrm>
          <a:prstGeom prst="rect">
            <a:avLst/>
          </a:prstGeom>
        </p:spPr>
        <p:txBody>
          <a:bodyPr rtlCol="0"/>
          <a:lstStyle>
            <a:lvl1pPr>
              <a:defRPr>
                <a:latin typeface="Qualcomm Office Regular" pitchFamily="34" charset="0"/>
              </a:defRPr>
            </a:lvl1pPr>
          </a:lstStyle>
          <a:p>
            <a:r>
              <a:rPr lang="en-US" dirty="0" smtClean="0"/>
              <a:t>Click to edit Master title style</a:t>
            </a:r>
            <a:endParaRPr lang="en-US" dirty="0"/>
          </a:p>
        </p:txBody>
      </p:sp>
      <p:sp>
        <p:nvSpPr>
          <p:cNvPr id="9" name="Text Placeholder 2"/>
          <p:cNvSpPr>
            <a:spLocks noGrp="1"/>
          </p:cNvSpPr>
          <p:nvPr>
            <p:ph type="body" idx="13"/>
          </p:nvPr>
        </p:nvSpPr>
        <p:spPr>
          <a:xfrm>
            <a:off x="283538" y="1426465"/>
            <a:ext cx="11432977" cy="350865"/>
          </a:xfrm>
        </p:spPr>
        <p:txBody>
          <a:bodyPr tIns="0" bIns="0"/>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574024778"/>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cxnSp>
        <p:nvCxnSpPr>
          <p:cNvPr id="5" name="Straight Connector 4"/>
          <p:cNvCxnSpPr/>
          <p:nvPr userDrawn="1"/>
        </p:nvCxnSpPr>
        <p:spPr>
          <a:xfrm>
            <a:off x="370364" y="481013"/>
            <a:ext cx="11451270"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31064" y="1933395"/>
            <a:ext cx="11432977" cy="1398844"/>
          </a:xfrm>
        </p:spPr>
        <p:txBody>
          <a:bodyPr/>
          <a:lstStyle>
            <a:lvl1pPr>
              <a:defRPr>
                <a:latin typeface="Qualcomm Office Regular" pitchFamily="34" charset="0"/>
              </a:defRPr>
            </a:lvl1pPr>
            <a:lvl2pPr>
              <a:defRPr>
                <a:latin typeface="Qualcomm Office Regular" pitchFamily="34" charset="0"/>
              </a:defRPr>
            </a:lvl2pPr>
            <a:lvl3pPr>
              <a:defRPr>
                <a:latin typeface="Qualcomm Office Regular" pitchFamily="34" charset="0"/>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600200" indent="-347472">
              <a:buFont typeface="Qualcomm Regular" pitchFamily="34" charset="0"/>
              <a:buChar char="−"/>
              <a:defRPr/>
            </a:lvl5pPr>
            <a:lvl6pPr marL="2171700" indent="0">
              <a:buNone/>
              <a:defRPr sz="1600"/>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Title Placeholder 1"/>
          <p:cNvSpPr>
            <a:spLocks noGrp="1"/>
          </p:cNvSpPr>
          <p:nvPr>
            <p:ph type="title"/>
          </p:nvPr>
        </p:nvSpPr>
        <p:spPr>
          <a:xfrm>
            <a:off x="283538" y="695067"/>
            <a:ext cx="11432977" cy="590931"/>
          </a:xfrm>
          <a:prstGeom prst="rect">
            <a:avLst/>
          </a:prstGeom>
        </p:spPr>
        <p:txBody>
          <a:bodyPr rtlCol="0"/>
          <a:lstStyle>
            <a:lvl1pPr>
              <a:defRPr>
                <a:latin typeface="Qualcomm Office Regular" pitchFamily="34" charset="0"/>
              </a:defRPr>
            </a:lvl1pPr>
          </a:lstStyle>
          <a:p>
            <a:r>
              <a:rPr lang="en-US" dirty="0" smtClean="0"/>
              <a:t>Click to edit Master title style</a:t>
            </a:r>
            <a:endParaRPr lang="en-US" dirty="0"/>
          </a:p>
        </p:txBody>
      </p:sp>
      <p:sp>
        <p:nvSpPr>
          <p:cNvPr id="8" name="Text Placeholder 2"/>
          <p:cNvSpPr>
            <a:spLocks noGrp="1"/>
          </p:cNvSpPr>
          <p:nvPr>
            <p:ph type="body" idx="13"/>
          </p:nvPr>
        </p:nvSpPr>
        <p:spPr>
          <a:xfrm>
            <a:off x="283538" y="1426465"/>
            <a:ext cx="11432977" cy="350865"/>
          </a:xfrm>
        </p:spPr>
        <p:txBody>
          <a:bodyPr tIns="0" bIns="0"/>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2904583038"/>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366713" y="1968500"/>
            <a:ext cx="11430000" cy="4260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1028" name="Rectangle 2"/>
          <p:cNvSpPr>
            <a:spLocks noGrp="1"/>
          </p:cNvSpPr>
          <p:nvPr>
            <p:ph type="title"/>
          </p:nvPr>
        </p:nvSpPr>
        <p:spPr bwMode="auto">
          <a:xfrm>
            <a:off x="284163" y="736600"/>
            <a:ext cx="11430000" cy="50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4468" r:id="rId1"/>
    <p:sldLayoutId id="2147484469" r:id="rId2"/>
    <p:sldLayoutId id="2147484470" r:id="rId3"/>
    <p:sldLayoutId id="2147484471" r:id="rId4"/>
    <p:sldLayoutId id="2147484472" r:id="rId5"/>
    <p:sldLayoutId id="2147484478" r:id="rId6"/>
    <p:sldLayoutId id="2147484483" r:id="rId7"/>
    <p:sldLayoutId id="2147484495" r:id="rId8"/>
    <p:sldLayoutId id="2147484499" r:id="rId9"/>
    <p:sldLayoutId id="2147484502" r:id="rId10"/>
    <p:sldLayoutId id="2147484503" r:id="rId11"/>
    <p:sldLayoutId id="2147484504" r:id="rId12"/>
    <p:sldLayoutId id="2147484506" r:id="rId13"/>
    <p:sldLayoutId id="2147484507" r:id="rId14"/>
    <p:sldLayoutId id="2147484508" r:id="rId15"/>
    <p:sldLayoutId id="2147484509" r:id="rId16"/>
    <p:sldLayoutId id="2147484510" r:id="rId17"/>
    <p:sldLayoutId id="2147484511" r:id="rId18"/>
    <p:sldLayoutId id="2147484512" r:id="rId19"/>
    <p:sldLayoutId id="2147484513" r:id="rId20"/>
    <p:sldLayoutId id="2147484515" r:id="rId21"/>
  </p:sldLayoutIdLst>
  <p:transition spd="med">
    <p:fade/>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600" kern="1200">
          <a:solidFill>
            <a:srgbClr val="595959"/>
          </a:solidFill>
          <a:latin typeface="Qualcomm Office Regular" panose="020B0503030202060203" pitchFamily="34" charset="0"/>
          <a:ea typeface="+mj-ea"/>
          <a:cs typeface="+mj-cs"/>
        </a:defRPr>
      </a:lvl1pPr>
      <a:lvl2pPr algn="l" rtl="0" eaLnBrk="0" fontAlgn="base" hangingPunct="0">
        <a:lnSpc>
          <a:spcPct val="90000"/>
        </a:lnSpc>
        <a:spcBef>
          <a:spcPct val="0"/>
        </a:spcBef>
        <a:spcAft>
          <a:spcPct val="0"/>
        </a:spcAft>
        <a:defRPr sz="3600">
          <a:solidFill>
            <a:srgbClr val="595959"/>
          </a:solidFill>
          <a:latin typeface="Qualcomm Office Regular" panose="020B0503030202060203" pitchFamily="34" charset="0"/>
        </a:defRPr>
      </a:lvl2pPr>
      <a:lvl3pPr algn="l" rtl="0" eaLnBrk="0" fontAlgn="base" hangingPunct="0">
        <a:lnSpc>
          <a:spcPct val="90000"/>
        </a:lnSpc>
        <a:spcBef>
          <a:spcPct val="0"/>
        </a:spcBef>
        <a:spcAft>
          <a:spcPct val="0"/>
        </a:spcAft>
        <a:defRPr sz="3600">
          <a:solidFill>
            <a:srgbClr val="595959"/>
          </a:solidFill>
          <a:latin typeface="Qualcomm Office Regular" panose="020B0503030202060203" pitchFamily="34" charset="0"/>
        </a:defRPr>
      </a:lvl3pPr>
      <a:lvl4pPr algn="l" rtl="0" eaLnBrk="0" fontAlgn="base" hangingPunct="0">
        <a:lnSpc>
          <a:spcPct val="90000"/>
        </a:lnSpc>
        <a:spcBef>
          <a:spcPct val="0"/>
        </a:spcBef>
        <a:spcAft>
          <a:spcPct val="0"/>
        </a:spcAft>
        <a:defRPr sz="3600">
          <a:solidFill>
            <a:srgbClr val="595959"/>
          </a:solidFill>
          <a:latin typeface="Qualcomm Office Regular" panose="020B0503030202060203" pitchFamily="34" charset="0"/>
        </a:defRPr>
      </a:lvl4pPr>
      <a:lvl5pPr algn="l" rtl="0" eaLnBrk="0" fontAlgn="base" hangingPunct="0">
        <a:lnSpc>
          <a:spcPct val="90000"/>
        </a:lnSpc>
        <a:spcBef>
          <a:spcPct val="0"/>
        </a:spcBef>
        <a:spcAft>
          <a:spcPct val="0"/>
        </a:spcAft>
        <a:defRPr sz="3600">
          <a:solidFill>
            <a:srgbClr val="595959"/>
          </a:solidFill>
          <a:latin typeface="Qualcomm Office Regular" panose="020B0503030202060203" pitchFamily="34" charset="0"/>
        </a:defRPr>
      </a:lvl5pPr>
      <a:lvl6pPr marL="457200" algn="l" rtl="0" fontAlgn="base">
        <a:lnSpc>
          <a:spcPct val="90000"/>
        </a:lnSpc>
        <a:spcBef>
          <a:spcPct val="0"/>
        </a:spcBef>
        <a:spcAft>
          <a:spcPct val="0"/>
        </a:spcAft>
        <a:defRPr sz="3600">
          <a:solidFill>
            <a:srgbClr val="595959"/>
          </a:solidFill>
          <a:latin typeface="Qualcomm Office Regular" panose="020B0503030202060203" pitchFamily="34" charset="0"/>
        </a:defRPr>
      </a:lvl6pPr>
      <a:lvl7pPr marL="914400" algn="l" rtl="0" fontAlgn="base">
        <a:lnSpc>
          <a:spcPct val="90000"/>
        </a:lnSpc>
        <a:spcBef>
          <a:spcPct val="0"/>
        </a:spcBef>
        <a:spcAft>
          <a:spcPct val="0"/>
        </a:spcAft>
        <a:defRPr sz="3600">
          <a:solidFill>
            <a:srgbClr val="595959"/>
          </a:solidFill>
          <a:latin typeface="Qualcomm Office Regular" panose="020B0503030202060203" pitchFamily="34" charset="0"/>
        </a:defRPr>
      </a:lvl7pPr>
      <a:lvl8pPr marL="1371600" algn="l" rtl="0" fontAlgn="base">
        <a:lnSpc>
          <a:spcPct val="90000"/>
        </a:lnSpc>
        <a:spcBef>
          <a:spcPct val="0"/>
        </a:spcBef>
        <a:spcAft>
          <a:spcPct val="0"/>
        </a:spcAft>
        <a:defRPr sz="3600">
          <a:solidFill>
            <a:srgbClr val="595959"/>
          </a:solidFill>
          <a:latin typeface="Qualcomm Office Regular" panose="020B0503030202060203" pitchFamily="34" charset="0"/>
        </a:defRPr>
      </a:lvl8pPr>
      <a:lvl9pPr marL="1828800" algn="l" rtl="0" fontAlgn="base">
        <a:lnSpc>
          <a:spcPct val="90000"/>
        </a:lnSpc>
        <a:spcBef>
          <a:spcPct val="0"/>
        </a:spcBef>
        <a:spcAft>
          <a:spcPct val="0"/>
        </a:spcAft>
        <a:defRPr sz="3600">
          <a:solidFill>
            <a:srgbClr val="595959"/>
          </a:solidFill>
          <a:latin typeface="Qualcomm Office Regular" panose="020B0503030202060203" pitchFamily="34" charset="0"/>
        </a:defRPr>
      </a:lvl9pPr>
    </p:titleStyle>
    <p:bodyStyle>
      <a:lvl1pPr marL="346075" indent="-342900" algn="l" rtl="0" eaLnBrk="0" fontAlgn="base" hangingPunct="0">
        <a:lnSpc>
          <a:spcPct val="95000"/>
        </a:lnSpc>
        <a:spcBef>
          <a:spcPct val="20000"/>
        </a:spcBef>
        <a:spcAft>
          <a:spcPct val="0"/>
        </a:spcAft>
        <a:buClr>
          <a:schemeClr val="accent2"/>
        </a:buClr>
        <a:buFont typeface="Arial" panose="020B0604020202020204" pitchFamily="34" charset="0"/>
        <a:buChar char="•"/>
        <a:defRPr lang="en-US" sz="2400" kern="1200" dirty="0">
          <a:solidFill>
            <a:srgbClr val="404040"/>
          </a:solidFill>
          <a:latin typeface="Qualcomm Office Regular" panose="020B0503030202060203" pitchFamily="34" charset="0"/>
          <a:ea typeface="+mn-ea"/>
          <a:cs typeface="+mn-cs"/>
        </a:defRPr>
      </a:lvl1pPr>
      <a:lvl2pPr marL="685800" indent="-342900" algn="l" rtl="0" eaLnBrk="0" fontAlgn="base" hangingPunct="0">
        <a:lnSpc>
          <a:spcPct val="95000"/>
        </a:lnSpc>
        <a:spcBef>
          <a:spcPct val="20000"/>
        </a:spcBef>
        <a:spcAft>
          <a:spcPct val="0"/>
        </a:spcAft>
        <a:buClr>
          <a:schemeClr val="accent2"/>
        </a:buClr>
        <a:buFont typeface="Arial" panose="020B0604020202020204" pitchFamily="34" charset="0"/>
        <a:buChar char="−"/>
        <a:defRPr lang="en-US" altLang="en-US" sz="2000" kern="1200" dirty="0">
          <a:solidFill>
            <a:srgbClr val="404040"/>
          </a:solidFill>
          <a:latin typeface="Qualcomm Office Regular" panose="020B0503030202060203" pitchFamily="34" charset="0"/>
          <a:ea typeface="+mn-ea"/>
          <a:cs typeface="+mn-cs"/>
        </a:defRPr>
      </a:lvl2pPr>
      <a:lvl3pPr marL="1143000" indent="-342900" algn="l" rtl="0" eaLnBrk="0" fontAlgn="base" hangingPunct="0">
        <a:lnSpc>
          <a:spcPct val="95000"/>
        </a:lnSpc>
        <a:spcBef>
          <a:spcPct val="20000"/>
        </a:spcBef>
        <a:spcAft>
          <a:spcPct val="0"/>
        </a:spcAft>
        <a:buClr>
          <a:schemeClr val="accent2"/>
        </a:buClr>
        <a:buFont typeface="Arial" panose="020B0604020202020204" pitchFamily="34" charset="0"/>
        <a:buChar char="−"/>
        <a:defRPr lang="en-US" altLang="en-US" kern="1200" dirty="0">
          <a:solidFill>
            <a:srgbClr val="404040"/>
          </a:solidFill>
          <a:latin typeface="Qualcomm Office Regular" panose="020B0503030202060203" pitchFamily="34" charset="0"/>
          <a:ea typeface="+mn-ea"/>
          <a:cs typeface="+mn-cs"/>
        </a:defRPr>
      </a:lvl3pPr>
      <a:lvl4pPr marL="1600200" indent="-342900" algn="l" rtl="0" eaLnBrk="0" fontAlgn="base" hangingPunct="0">
        <a:lnSpc>
          <a:spcPct val="95000"/>
        </a:lnSpc>
        <a:spcBef>
          <a:spcPct val="20000"/>
        </a:spcBef>
        <a:spcAft>
          <a:spcPct val="0"/>
        </a:spcAft>
        <a:buClr>
          <a:schemeClr val="accent2"/>
        </a:buClr>
        <a:buFont typeface="Arial" panose="020B0604020202020204" pitchFamily="34" charset="0"/>
        <a:buChar char="−"/>
        <a:defRPr lang="en-US" altLang="en-US" sz="1600" kern="1200" dirty="0">
          <a:solidFill>
            <a:srgbClr val="404040"/>
          </a:solidFill>
          <a:latin typeface="Qualcomm Office Regular" panose="020B0503030202060203" pitchFamily="34" charset="0"/>
          <a:ea typeface="+mn-ea"/>
          <a:cs typeface="+mn-cs"/>
        </a:defRPr>
      </a:lvl4pPr>
      <a:lvl5pPr marL="2057400" indent="-342900" algn="l" rtl="0" eaLnBrk="0" fontAlgn="base" hangingPunct="0">
        <a:lnSpc>
          <a:spcPct val="95000"/>
        </a:lnSpc>
        <a:spcBef>
          <a:spcPct val="20000"/>
        </a:spcBef>
        <a:spcAft>
          <a:spcPct val="0"/>
        </a:spcAft>
        <a:buClr>
          <a:schemeClr val="accent2"/>
        </a:buClr>
        <a:buFont typeface="Arial" panose="020B0604020202020204" pitchFamily="34" charset="0"/>
        <a:buChar char="−"/>
        <a:defRPr lang="en-US" altLang="en-US" sz="2400" kern="1200" dirty="0">
          <a:solidFill>
            <a:srgbClr val="404040"/>
          </a:solidFill>
          <a:latin typeface="Qualcomm Office Regular" panose="020B050303020206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382585" y="1898268"/>
            <a:ext cx="10698165" cy="1638300"/>
          </a:xfrm>
        </p:spPr>
        <p:txBody>
          <a:bodyPr>
            <a:noAutofit/>
          </a:bodyPr>
          <a:lstStyle/>
          <a:p>
            <a:pPr marL="3175" indent="0" algn="ctr">
              <a:buNone/>
            </a:pPr>
            <a:r>
              <a:rPr lang="en-US" sz="4800" dirty="0" smtClean="0">
                <a:solidFill>
                  <a:schemeClr val="tx1"/>
                </a:solidFill>
                <a:latin typeface="Arial" charset="0"/>
                <a:ea typeface="Arial" charset="0"/>
                <a:cs typeface="Arial" charset="0"/>
              </a:rPr>
              <a:t>Way Forward </a:t>
            </a:r>
          </a:p>
          <a:p>
            <a:pPr marL="3175" indent="0" algn="ctr">
              <a:buNone/>
            </a:pPr>
            <a:r>
              <a:rPr lang="en-US" sz="4800" dirty="0" smtClean="0">
                <a:solidFill>
                  <a:schemeClr val="tx1"/>
                </a:solidFill>
                <a:latin typeface="Arial" charset="0"/>
                <a:ea typeface="Arial" charset="0"/>
                <a:cs typeface="Arial" charset="0"/>
              </a:rPr>
              <a:t>on the overall 5G-NR </a:t>
            </a:r>
            <a:r>
              <a:rPr lang="en-US" sz="4800" dirty="0" err="1" smtClean="0">
                <a:solidFill>
                  <a:schemeClr val="tx1"/>
                </a:solidFill>
                <a:latin typeface="Arial" charset="0"/>
                <a:ea typeface="Arial" charset="0"/>
                <a:cs typeface="Arial" charset="0"/>
              </a:rPr>
              <a:t>eMBB</a:t>
            </a:r>
            <a:r>
              <a:rPr lang="en-US" sz="4800" dirty="0" smtClean="0">
                <a:solidFill>
                  <a:schemeClr val="tx1"/>
                </a:solidFill>
                <a:latin typeface="Arial" charset="0"/>
                <a:ea typeface="Arial" charset="0"/>
                <a:cs typeface="Arial" charset="0"/>
              </a:rPr>
              <a:t> </a:t>
            </a:r>
            <a:r>
              <a:rPr lang="en-US" sz="4800" dirty="0" err="1" smtClean="0">
                <a:solidFill>
                  <a:schemeClr val="tx1"/>
                </a:solidFill>
                <a:latin typeface="Arial" charset="0"/>
                <a:ea typeface="Arial" charset="0"/>
                <a:cs typeface="Arial" charset="0"/>
              </a:rPr>
              <a:t>workplan</a:t>
            </a:r>
            <a:endParaRPr lang="en-US" sz="4800" dirty="0" smtClean="0">
              <a:solidFill>
                <a:schemeClr val="tx1"/>
              </a:solidFill>
              <a:latin typeface="Arial" charset="0"/>
              <a:ea typeface="Arial" charset="0"/>
              <a:cs typeface="Arial" charset="0"/>
            </a:endParaRPr>
          </a:p>
        </p:txBody>
      </p:sp>
      <p:sp>
        <p:nvSpPr>
          <p:cNvPr id="4" name="Title 1"/>
          <p:cNvSpPr txBox="1">
            <a:spLocks/>
          </p:cNvSpPr>
          <p:nvPr/>
        </p:nvSpPr>
        <p:spPr bwMode="black">
          <a:xfrm>
            <a:off x="382585" y="1038348"/>
            <a:ext cx="230273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l" rtl="0" eaLnBrk="0" fontAlgn="base" hangingPunct="0">
              <a:lnSpc>
                <a:spcPct val="90000"/>
              </a:lnSpc>
              <a:spcBef>
                <a:spcPct val="0"/>
              </a:spcBef>
              <a:spcAft>
                <a:spcPct val="0"/>
              </a:spcAft>
              <a:defRPr sz="3600" kern="1200" baseline="0">
                <a:solidFill>
                  <a:schemeClr val="bg1"/>
                </a:solidFill>
                <a:latin typeface="Qualcomm Office Regular" panose="020B0503030202060203" pitchFamily="34" charset="0"/>
                <a:ea typeface="+mj-ea"/>
                <a:cs typeface="+mj-cs"/>
              </a:defRPr>
            </a:lvl1pPr>
            <a:lvl2pPr algn="l" rtl="0" eaLnBrk="0" fontAlgn="base" hangingPunct="0">
              <a:lnSpc>
                <a:spcPct val="90000"/>
              </a:lnSpc>
              <a:spcBef>
                <a:spcPct val="0"/>
              </a:spcBef>
              <a:spcAft>
                <a:spcPct val="0"/>
              </a:spcAft>
              <a:defRPr sz="3600">
                <a:solidFill>
                  <a:srgbClr val="595959"/>
                </a:solidFill>
                <a:latin typeface="Qualcomm Office Regular" panose="020B0503030202060203" pitchFamily="34" charset="0"/>
              </a:defRPr>
            </a:lvl2pPr>
            <a:lvl3pPr algn="l" rtl="0" eaLnBrk="0" fontAlgn="base" hangingPunct="0">
              <a:lnSpc>
                <a:spcPct val="90000"/>
              </a:lnSpc>
              <a:spcBef>
                <a:spcPct val="0"/>
              </a:spcBef>
              <a:spcAft>
                <a:spcPct val="0"/>
              </a:spcAft>
              <a:defRPr sz="3600">
                <a:solidFill>
                  <a:srgbClr val="595959"/>
                </a:solidFill>
                <a:latin typeface="Qualcomm Office Regular" panose="020B0503030202060203" pitchFamily="34" charset="0"/>
              </a:defRPr>
            </a:lvl3pPr>
            <a:lvl4pPr algn="l" rtl="0" eaLnBrk="0" fontAlgn="base" hangingPunct="0">
              <a:lnSpc>
                <a:spcPct val="90000"/>
              </a:lnSpc>
              <a:spcBef>
                <a:spcPct val="0"/>
              </a:spcBef>
              <a:spcAft>
                <a:spcPct val="0"/>
              </a:spcAft>
              <a:defRPr sz="3600">
                <a:solidFill>
                  <a:srgbClr val="595959"/>
                </a:solidFill>
                <a:latin typeface="Qualcomm Office Regular" panose="020B0503030202060203" pitchFamily="34" charset="0"/>
              </a:defRPr>
            </a:lvl4pPr>
            <a:lvl5pPr algn="l" rtl="0" eaLnBrk="0" fontAlgn="base" hangingPunct="0">
              <a:lnSpc>
                <a:spcPct val="90000"/>
              </a:lnSpc>
              <a:spcBef>
                <a:spcPct val="0"/>
              </a:spcBef>
              <a:spcAft>
                <a:spcPct val="0"/>
              </a:spcAft>
              <a:defRPr sz="3600">
                <a:solidFill>
                  <a:srgbClr val="595959"/>
                </a:solidFill>
                <a:latin typeface="Qualcomm Office Regular" panose="020B0503030202060203" pitchFamily="34" charset="0"/>
              </a:defRPr>
            </a:lvl5pPr>
            <a:lvl6pPr marL="457200" algn="l" rtl="0" fontAlgn="base">
              <a:lnSpc>
                <a:spcPct val="90000"/>
              </a:lnSpc>
              <a:spcBef>
                <a:spcPct val="0"/>
              </a:spcBef>
              <a:spcAft>
                <a:spcPct val="0"/>
              </a:spcAft>
              <a:defRPr sz="3600">
                <a:solidFill>
                  <a:srgbClr val="595959"/>
                </a:solidFill>
                <a:latin typeface="Qualcomm Office Regular" panose="020B0503030202060203" pitchFamily="34" charset="0"/>
              </a:defRPr>
            </a:lvl6pPr>
            <a:lvl7pPr marL="914400" algn="l" rtl="0" fontAlgn="base">
              <a:lnSpc>
                <a:spcPct val="90000"/>
              </a:lnSpc>
              <a:spcBef>
                <a:spcPct val="0"/>
              </a:spcBef>
              <a:spcAft>
                <a:spcPct val="0"/>
              </a:spcAft>
              <a:defRPr sz="3600">
                <a:solidFill>
                  <a:srgbClr val="595959"/>
                </a:solidFill>
                <a:latin typeface="Qualcomm Office Regular" panose="020B0503030202060203" pitchFamily="34" charset="0"/>
              </a:defRPr>
            </a:lvl7pPr>
            <a:lvl8pPr marL="1371600" algn="l" rtl="0" fontAlgn="base">
              <a:lnSpc>
                <a:spcPct val="90000"/>
              </a:lnSpc>
              <a:spcBef>
                <a:spcPct val="0"/>
              </a:spcBef>
              <a:spcAft>
                <a:spcPct val="0"/>
              </a:spcAft>
              <a:defRPr sz="3600">
                <a:solidFill>
                  <a:srgbClr val="595959"/>
                </a:solidFill>
                <a:latin typeface="Qualcomm Office Regular" panose="020B0503030202060203" pitchFamily="34" charset="0"/>
              </a:defRPr>
            </a:lvl8pPr>
            <a:lvl9pPr marL="1828800" algn="l" rtl="0" fontAlgn="base">
              <a:lnSpc>
                <a:spcPct val="90000"/>
              </a:lnSpc>
              <a:spcBef>
                <a:spcPct val="0"/>
              </a:spcBef>
              <a:spcAft>
                <a:spcPct val="0"/>
              </a:spcAft>
              <a:defRPr sz="3600">
                <a:solidFill>
                  <a:srgbClr val="595959"/>
                </a:solidFill>
                <a:latin typeface="Qualcomm Office Regular" panose="020B0503030202060203" pitchFamily="34" charset="0"/>
              </a:defRPr>
            </a:lvl9pPr>
          </a:lstStyle>
          <a:p>
            <a:r>
              <a:rPr lang="en-US" sz="2000" dirty="0" smtClean="0">
                <a:solidFill>
                  <a:schemeClr val="tx1"/>
                </a:solidFill>
                <a:latin typeface="Arial" charset="0"/>
                <a:ea typeface="Arial" charset="0"/>
                <a:cs typeface="Arial" charset="0"/>
              </a:rPr>
              <a:t>RP-170741</a:t>
            </a:r>
            <a:endParaRPr lang="en-US" sz="2000" dirty="0">
              <a:solidFill>
                <a:schemeClr val="tx1"/>
              </a:solidFill>
              <a:latin typeface="Arial" charset="0"/>
              <a:ea typeface="Arial" charset="0"/>
              <a:cs typeface="Arial" charset="0"/>
            </a:endParaRPr>
          </a:p>
        </p:txBody>
      </p:sp>
      <p:sp>
        <p:nvSpPr>
          <p:cNvPr id="5" name="Title 1"/>
          <p:cNvSpPr txBox="1">
            <a:spLocks/>
          </p:cNvSpPr>
          <p:nvPr/>
        </p:nvSpPr>
        <p:spPr bwMode="black">
          <a:xfrm>
            <a:off x="7978735" y="1084514"/>
            <a:ext cx="310201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l" rtl="0" eaLnBrk="0" fontAlgn="base" hangingPunct="0">
              <a:lnSpc>
                <a:spcPct val="90000"/>
              </a:lnSpc>
              <a:spcBef>
                <a:spcPct val="0"/>
              </a:spcBef>
              <a:spcAft>
                <a:spcPct val="0"/>
              </a:spcAft>
              <a:defRPr sz="3600" kern="1200" baseline="0">
                <a:solidFill>
                  <a:schemeClr val="bg1"/>
                </a:solidFill>
                <a:latin typeface="Qualcomm Office Regular" panose="020B0503030202060203" pitchFamily="34" charset="0"/>
                <a:ea typeface="+mj-ea"/>
                <a:cs typeface="+mj-cs"/>
              </a:defRPr>
            </a:lvl1pPr>
            <a:lvl2pPr algn="l" rtl="0" eaLnBrk="0" fontAlgn="base" hangingPunct="0">
              <a:lnSpc>
                <a:spcPct val="90000"/>
              </a:lnSpc>
              <a:spcBef>
                <a:spcPct val="0"/>
              </a:spcBef>
              <a:spcAft>
                <a:spcPct val="0"/>
              </a:spcAft>
              <a:defRPr sz="3600">
                <a:solidFill>
                  <a:srgbClr val="595959"/>
                </a:solidFill>
                <a:latin typeface="Qualcomm Office Regular" panose="020B0503030202060203" pitchFamily="34" charset="0"/>
              </a:defRPr>
            </a:lvl2pPr>
            <a:lvl3pPr algn="l" rtl="0" eaLnBrk="0" fontAlgn="base" hangingPunct="0">
              <a:lnSpc>
                <a:spcPct val="90000"/>
              </a:lnSpc>
              <a:spcBef>
                <a:spcPct val="0"/>
              </a:spcBef>
              <a:spcAft>
                <a:spcPct val="0"/>
              </a:spcAft>
              <a:defRPr sz="3600">
                <a:solidFill>
                  <a:srgbClr val="595959"/>
                </a:solidFill>
                <a:latin typeface="Qualcomm Office Regular" panose="020B0503030202060203" pitchFamily="34" charset="0"/>
              </a:defRPr>
            </a:lvl3pPr>
            <a:lvl4pPr algn="l" rtl="0" eaLnBrk="0" fontAlgn="base" hangingPunct="0">
              <a:lnSpc>
                <a:spcPct val="90000"/>
              </a:lnSpc>
              <a:spcBef>
                <a:spcPct val="0"/>
              </a:spcBef>
              <a:spcAft>
                <a:spcPct val="0"/>
              </a:spcAft>
              <a:defRPr sz="3600">
                <a:solidFill>
                  <a:srgbClr val="595959"/>
                </a:solidFill>
                <a:latin typeface="Qualcomm Office Regular" panose="020B0503030202060203" pitchFamily="34" charset="0"/>
              </a:defRPr>
            </a:lvl4pPr>
            <a:lvl5pPr algn="l" rtl="0" eaLnBrk="0" fontAlgn="base" hangingPunct="0">
              <a:lnSpc>
                <a:spcPct val="90000"/>
              </a:lnSpc>
              <a:spcBef>
                <a:spcPct val="0"/>
              </a:spcBef>
              <a:spcAft>
                <a:spcPct val="0"/>
              </a:spcAft>
              <a:defRPr sz="3600">
                <a:solidFill>
                  <a:srgbClr val="595959"/>
                </a:solidFill>
                <a:latin typeface="Qualcomm Office Regular" panose="020B0503030202060203" pitchFamily="34" charset="0"/>
              </a:defRPr>
            </a:lvl5pPr>
            <a:lvl6pPr marL="457200" algn="l" rtl="0" fontAlgn="base">
              <a:lnSpc>
                <a:spcPct val="90000"/>
              </a:lnSpc>
              <a:spcBef>
                <a:spcPct val="0"/>
              </a:spcBef>
              <a:spcAft>
                <a:spcPct val="0"/>
              </a:spcAft>
              <a:defRPr sz="3600">
                <a:solidFill>
                  <a:srgbClr val="595959"/>
                </a:solidFill>
                <a:latin typeface="Qualcomm Office Regular" panose="020B0503030202060203" pitchFamily="34" charset="0"/>
              </a:defRPr>
            </a:lvl6pPr>
            <a:lvl7pPr marL="914400" algn="l" rtl="0" fontAlgn="base">
              <a:lnSpc>
                <a:spcPct val="90000"/>
              </a:lnSpc>
              <a:spcBef>
                <a:spcPct val="0"/>
              </a:spcBef>
              <a:spcAft>
                <a:spcPct val="0"/>
              </a:spcAft>
              <a:defRPr sz="3600">
                <a:solidFill>
                  <a:srgbClr val="595959"/>
                </a:solidFill>
                <a:latin typeface="Qualcomm Office Regular" panose="020B0503030202060203" pitchFamily="34" charset="0"/>
              </a:defRPr>
            </a:lvl7pPr>
            <a:lvl8pPr marL="1371600" algn="l" rtl="0" fontAlgn="base">
              <a:lnSpc>
                <a:spcPct val="90000"/>
              </a:lnSpc>
              <a:spcBef>
                <a:spcPct val="0"/>
              </a:spcBef>
              <a:spcAft>
                <a:spcPct val="0"/>
              </a:spcAft>
              <a:defRPr sz="3600">
                <a:solidFill>
                  <a:srgbClr val="595959"/>
                </a:solidFill>
                <a:latin typeface="Qualcomm Office Regular" panose="020B0503030202060203" pitchFamily="34" charset="0"/>
              </a:defRPr>
            </a:lvl8pPr>
            <a:lvl9pPr marL="1828800" algn="l" rtl="0" fontAlgn="base">
              <a:lnSpc>
                <a:spcPct val="90000"/>
              </a:lnSpc>
              <a:spcBef>
                <a:spcPct val="0"/>
              </a:spcBef>
              <a:spcAft>
                <a:spcPct val="0"/>
              </a:spcAft>
              <a:defRPr sz="3600">
                <a:solidFill>
                  <a:srgbClr val="595959"/>
                </a:solidFill>
                <a:latin typeface="Qualcomm Office Regular" panose="020B0503030202060203" pitchFamily="34" charset="0"/>
              </a:defRPr>
            </a:lvl9pPr>
          </a:lstStyle>
          <a:p>
            <a:pPr algn="r"/>
            <a:r>
              <a:rPr lang="en-US" sz="2000" dirty="0" smtClean="0">
                <a:solidFill>
                  <a:schemeClr val="tx1"/>
                </a:solidFill>
                <a:latin typeface="Arial" charset="0"/>
                <a:ea typeface="Arial" charset="0"/>
                <a:cs typeface="Arial" charset="0"/>
              </a:rPr>
              <a:t>3GPP RAN #75</a:t>
            </a:r>
          </a:p>
          <a:p>
            <a:pPr algn="r"/>
            <a:r>
              <a:rPr lang="en-US" sz="2000" dirty="0" smtClean="0">
                <a:solidFill>
                  <a:schemeClr val="tx1"/>
                </a:solidFill>
                <a:latin typeface="Arial" charset="0"/>
                <a:ea typeface="Arial" charset="0"/>
                <a:cs typeface="Arial" charset="0"/>
              </a:rPr>
              <a:t>Dubrovnik, March 2017</a:t>
            </a:r>
            <a:endParaRPr lang="en-US" sz="2000" dirty="0">
              <a:solidFill>
                <a:schemeClr val="tx1"/>
              </a:solidFill>
              <a:latin typeface="Arial" charset="0"/>
              <a:ea typeface="Arial" charset="0"/>
              <a:cs typeface="Arial" charset="0"/>
            </a:endParaRPr>
          </a:p>
        </p:txBody>
      </p:sp>
      <p:sp>
        <p:nvSpPr>
          <p:cNvPr id="6" name="Title 1"/>
          <p:cNvSpPr txBox="1">
            <a:spLocks/>
          </p:cNvSpPr>
          <p:nvPr/>
        </p:nvSpPr>
        <p:spPr bwMode="black">
          <a:xfrm>
            <a:off x="530352" y="4027157"/>
            <a:ext cx="10771632" cy="301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l" rtl="0" eaLnBrk="0" fontAlgn="base" hangingPunct="0">
              <a:lnSpc>
                <a:spcPct val="90000"/>
              </a:lnSpc>
              <a:spcBef>
                <a:spcPct val="0"/>
              </a:spcBef>
              <a:spcAft>
                <a:spcPct val="0"/>
              </a:spcAft>
              <a:defRPr sz="3600" kern="1200" baseline="0">
                <a:solidFill>
                  <a:schemeClr val="bg1"/>
                </a:solidFill>
                <a:latin typeface="Qualcomm Office Regular" panose="020B0503030202060203" pitchFamily="34" charset="0"/>
                <a:ea typeface="+mj-ea"/>
                <a:cs typeface="+mj-cs"/>
              </a:defRPr>
            </a:lvl1pPr>
            <a:lvl2pPr algn="l" rtl="0" eaLnBrk="0" fontAlgn="base" hangingPunct="0">
              <a:lnSpc>
                <a:spcPct val="90000"/>
              </a:lnSpc>
              <a:spcBef>
                <a:spcPct val="0"/>
              </a:spcBef>
              <a:spcAft>
                <a:spcPct val="0"/>
              </a:spcAft>
              <a:defRPr sz="3600">
                <a:solidFill>
                  <a:srgbClr val="595959"/>
                </a:solidFill>
                <a:latin typeface="Qualcomm Office Regular" panose="020B0503030202060203" pitchFamily="34" charset="0"/>
              </a:defRPr>
            </a:lvl2pPr>
            <a:lvl3pPr algn="l" rtl="0" eaLnBrk="0" fontAlgn="base" hangingPunct="0">
              <a:lnSpc>
                <a:spcPct val="90000"/>
              </a:lnSpc>
              <a:spcBef>
                <a:spcPct val="0"/>
              </a:spcBef>
              <a:spcAft>
                <a:spcPct val="0"/>
              </a:spcAft>
              <a:defRPr sz="3600">
                <a:solidFill>
                  <a:srgbClr val="595959"/>
                </a:solidFill>
                <a:latin typeface="Qualcomm Office Regular" panose="020B0503030202060203" pitchFamily="34" charset="0"/>
              </a:defRPr>
            </a:lvl3pPr>
            <a:lvl4pPr algn="l" rtl="0" eaLnBrk="0" fontAlgn="base" hangingPunct="0">
              <a:lnSpc>
                <a:spcPct val="90000"/>
              </a:lnSpc>
              <a:spcBef>
                <a:spcPct val="0"/>
              </a:spcBef>
              <a:spcAft>
                <a:spcPct val="0"/>
              </a:spcAft>
              <a:defRPr sz="3600">
                <a:solidFill>
                  <a:srgbClr val="595959"/>
                </a:solidFill>
                <a:latin typeface="Qualcomm Office Regular" panose="020B0503030202060203" pitchFamily="34" charset="0"/>
              </a:defRPr>
            </a:lvl4pPr>
            <a:lvl5pPr algn="l" rtl="0" eaLnBrk="0" fontAlgn="base" hangingPunct="0">
              <a:lnSpc>
                <a:spcPct val="90000"/>
              </a:lnSpc>
              <a:spcBef>
                <a:spcPct val="0"/>
              </a:spcBef>
              <a:spcAft>
                <a:spcPct val="0"/>
              </a:spcAft>
              <a:defRPr sz="3600">
                <a:solidFill>
                  <a:srgbClr val="595959"/>
                </a:solidFill>
                <a:latin typeface="Qualcomm Office Regular" panose="020B0503030202060203" pitchFamily="34" charset="0"/>
              </a:defRPr>
            </a:lvl5pPr>
            <a:lvl6pPr marL="457200" algn="l" rtl="0" fontAlgn="base">
              <a:lnSpc>
                <a:spcPct val="90000"/>
              </a:lnSpc>
              <a:spcBef>
                <a:spcPct val="0"/>
              </a:spcBef>
              <a:spcAft>
                <a:spcPct val="0"/>
              </a:spcAft>
              <a:defRPr sz="3600">
                <a:solidFill>
                  <a:srgbClr val="595959"/>
                </a:solidFill>
                <a:latin typeface="Qualcomm Office Regular" panose="020B0503030202060203" pitchFamily="34" charset="0"/>
              </a:defRPr>
            </a:lvl6pPr>
            <a:lvl7pPr marL="914400" algn="l" rtl="0" fontAlgn="base">
              <a:lnSpc>
                <a:spcPct val="90000"/>
              </a:lnSpc>
              <a:spcBef>
                <a:spcPct val="0"/>
              </a:spcBef>
              <a:spcAft>
                <a:spcPct val="0"/>
              </a:spcAft>
              <a:defRPr sz="3600">
                <a:solidFill>
                  <a:srgbClr val="595959"/>
                </a:solidFill>
                <a:latin typeface="Qualcomm Office Regular" panose="020B0503030202060203" pitchFamily="34" charset="0"/>
              </a:defRPr>
            </a:lvl7pPr>
            <a:lvl8pPr marL="1371600" algn="l" rtl="0" fontAlgn="base">
              <a:lnSpc>
                <a:spcPct val="90000"/>
              </a:lnSpc>
              <a:spcBef>
                <a:spcPct val="0"/>
              </a:spcBef>
              <a:spcAft>
                <a:spcPct val="0"/>
              </a:spcAft>
              <a:defRPr sz="3600">
                <a:solidFill>
                  <a:srgbClr val="595959"/>
                </a:solidFill>
                <a:latin typeface="Qualcomm Office Regular" panose="020B0503030202060203" pitchFamily="34" charset="0"/>
              </a:defRPr>
            </a:lvl8pPr>
            <a:lvl9pPr marL="1828800" algn="l" rtl="0" fontAlgn="base">
              <a:lnSpc>
                <a:spcPct val="90000"/>
              </a:lnSpc>
              <a:spcBef>
                <a:spcPct val="0"/>
              </a:spcBef>
              <a:spcAft>
                <a:spcPct val="0"/>
              </a:spcAft>
              <a:defRPr sz="3600">
                <a:solidFill>
                  <a:srgbClr val="595959"/>
                </a:solidFill>
                <a:latin typeface="Qualcomm Office Regular" panose="020B0503030202060203" pitchFamily="34" charset="0"/>
              </a:defRPr>
            </a:lvl9pPr>
          </a:lstStyle>
          <a:p>
            <a:pPr algn="ctr">
              <a:lnSpc>
                <a:spcPct val="100000"/>
              </a:lnSpc>
            </a:pPr>
            <a:r>
              <a:rPr lang="en-US" sz="2400" dirty="0" smtClean="0">
                <a:solidFill>
                  <a:schemeClr val="tx1"/>
                </a:solidFill>
                <a:latin typeface="Arial" charset="0"/>
                <a:ea typeface="Arial" charset="0"/>
                <a:cs typeface="Arial" charset="0"/>
              </a:rPr>
              <a:t>Alcatel-Lucent </a:t>
            </a:r>
            <a:r>
              <a:rPr lang="en-US" sz="2400" dirty="0" smtClean="0">
                <a:solidFill>
                  <a:schemeClr val="tx1"/>
                </a:solidFill>
                <a:latin typeface="Arial" charset="0"/>
                <a:ea typeface="Arial" charset="0"/>
                <a:cs typeface="Arial" charset="0"/>
              </a:rPr>
              <a:t>Shanghai-Bell, Alibaba, Apple, AT&amp;T, British Telecom, Broadcom, </a:t>
            </a:r>
            <a:r>
              <a:rPr lang="en-US" sz="2400" dirty="0" smtClean="0">
                <a:solidFill>
                  <a:schemeClr val="tx1"/>
                </a:solidFill>
                <a:latin typeface="Arial" charset="0"/>
                <a:ea typeface="Arial" charset="0"/>
                <a:cs typeface="Arial" charset="0"/>
              </a:rPr>
              <a:t>CATT, China Telecom, China Unicom, Cisco</a:t>
            </a:r>
            <a:r>
              <a:rPr lang="en-US" sz="2400" dirty="0" smtClean="0">
                <a:solidFill>
                  <a:schemeClr val="tx1"/>
                </a:solidFill>
                <a:latin typeface="Arial" charset="0"/>
                <a:ea typeface="Arial" charset="0"/>
                <a:cs typeface="Arial" charset="0"/>
              </a:rPr>
              <a:t>, </a:t>
            </a:r>
            <a:r>
              <a:rPr lang="en-US" sz="2400" dirty="0" smtClean="0">
                <a:solidFill>
                  <a:schemeClr val="tx1"/>
                </a:solidFill>
                <a:latin typeface="Arial" charset="0"/>
                <a:ea typeface="Arial" charset="0"/>
                <a:cs typeface="Arial" charset="0"/>
              </a:rPr>
              <a:t>CMCC, </a:t>
            </a:r>
            <a:r>
              <a:rPr lang="en-US" sz="2400" dirty="0" err="1" smtClean="0">
                <a:solidFill>
                  <a:schemeClr val="tx1"/>
                </a:solidFill>
                <a:latin typeface="Arial" charset="0"/>
                <a:ea typeface="Arial" charset="0"/>
                <a:cs typeface="Arial" charset="0"/>
              </a:rPr>
              <a:t>Convida</a:t>
            </a:r>
            <a:r>
              <a:rPr lang="en-US" sz="2400" dirty="0" smtClean="0">
                <a:solidFill>
                  <a:schemeClr val="tx1"/>
                </a:solidFill>
                <a:latin typeface="Arial" charset="0"/>
                <a:ea typeface="Arial" charset="0"/>
                <a:cs typeface="Arial" charset="0"/>
              </a:rPr>
              <a:t> </a:t>
            </a:r>
            <a:r>
              <a:rPr lang="en-US" sz="2400" dirty="0" smtClean="0">
                <a:solidFill>
                  <a:schemeClr val="tx1"/>
                </a:solidFill>
                <a:latin typeface="Arial" charset="0"/>
                <a:ea typeface="Arial" charset="0"/>
                <a:cs typeface="Arial" charset="0"/>
              </a:rPr>
              <a:t>Wireless, Deutsche Telekom, DOCOMO, Ericsson, Etisalat, </a:t>
            </a:r>
            <a:r>
              <a:rPr lang="en-US" sz="2400" dirty="0" smtClean="0">
                <a:solidFill>
                  <a:schemeClr val="tx1"/>
                </a:solidFill>
                <a:latin typeface="Arial" charset="0"/>
                <a:ea typeface="Arial" charset="0"/>
                <a:cs typeface="Arial" charset="0"/>
              </a:rPr>
              <a:t>Fujitsu, Huawei</a:t>
            </a:r>
            <a:r>
              <a:rPr lang="en-US" sz="2400" dirty="0" smtClean="0">
                <a:solidFill>
                  <a:schemeClr val="tx1"/>
                </a:solidFill>
                <a:latin typeface="Arial" charset="0"/>
                <a:ea typeface="Arial" charset="0"/>
                <a:cs typeface="Arial" charset="0"/>
              </a:rPr>
              <a:t>, Intel, </a:t>
            </a:r>
            <a:r>
              <a:rPr lang="en-US" sz="2400" dirty="0" smtClean="0">
                <a:solidFill>
                  <a:schemeClr val="tx1"/>
                </a:solidFill>
                <a:latin typeface="Arial" charset="0"/>
                <a:ea typeface="Arial" charset="0"/>
                <a:cs typeface="Arial" charset="0"/>
              </a:rPr>
              <a:t>Interdigital, KDDI</a:t>
            </a:r>
            <a:r>
              <a:rPr lang="en-US" sz="2400" dirty="0" smtClean="0">
                <a:solidFill>
                  <a:schemeClr val="tx1"/>
                </a:solidFill>
                <a:latin typeface="Arial" charset="0"/>
                <a:ea typeface="Arial" charset="0"/>
                <a:cs typeface="Arial" charset="0"/>
              </a:rPr>
              <a:t>, KT, LG Electronics, LGU+, </a:t>
            </a:r>
            <a:r>
              <a:rPr lang="en-US" sz="2400" dirty="0" err="1" smtClean="0">
                <a:solidFill>
                  <a:schemeClr val="tx1"/>
                </a:solidFill>
                <a:latin typeface="Arial" charset="0"/>
                <a:ea typeface="Arial" charset="0"/>
                <a:cs typeface="Arial" charset="0"/>
              </a:rPr>
              <a:t>MediaTek</a:t>
            </a:r>
            <a:r>
              <a:rPr lang="en-US" sz="2400" dirty="0" smtClean="0">
                <a:solidFill>
                  <a:schemeClr val="tx1"/>
                </a:solidFill>
                <a:latin typeface="Arial" charset="0"/>
                <a:ea typeface="Arial" charset="0"/>
                <a:cs typeface="Arial" charset="0"/>
              </a:rPr>
              <a:t>, NEC</a:t>
            </a:r>
            <a:r>
              <a:rPr lang="en-US" sz="2400" dirty="0" smtClean="0">
                <a:solidFill>
                  <a:schemeClr val="tx1"/>
                </a:solidFill>
                <a:latin typeface="Arial" charset="0"/>
                <a:ea typeface="Arial" charset="0"/>
                <a:cs typeface="Arial" charset="0"/>
              </a:rPr>
              <a:t>, Nokia, </a:t>
            </a:r>
            <a:r>
              <a:rPr lang="en-US" sz="2400" dirty="0" err="1" smtClean="0">
                <a:solidFill>
                  <a:schemeClr val="tx1"/>
                </a:solidFill>
                <a:latin typeface="Arial" charset="0"/>
                <a:ea typeface="Arial" charset="0"/>
                <a:cs typeface="Arial" charset="0"/>
              </a:rPr>
              <a:t>Ooredoo</a:t>
            </a:r>
            <a:r>
              <a:rPr lang="en-US" sz="2400" dirty="0" smtClean="0">
                <a:solidFill>
                  <a:schemeClr val="tx1"/>
                </a:solidFill>
                <a:latin typeface="Arial" charset="0"/>
                <a:ea typeface="Arial" charset="0"/>
                <a:cs typeface="Arial" charset="0"/>
              </a:rPr>
              <a:t>, </a:t>
            </a:r>
            <a:r>
              <a:rPr lang="en-US" sz="2400" dirty="0" smtClean="0">
                <a:solidFill>
                  <a:schemeClr val="tx1"/>
                </a:solidFill>
                <a:latin typeface="Arial" charset="0"/>
                <a:ea typeface="Arial" charset="0"/>
                <a:cs typeface="Arial" charset="0"/>
              </a:rPr>
              <a:t>OPPO, Qualcomm</a:t>
            </a:r>
            <a:r>
              <a:rPr lang="en-US" sz="2400" dirty="0" smtClean="0">
                <a:solidFill>
                  <a:schemeClr val="tx1"/>
                </a:solidFill>
                <a:latin typeface="Arial" charset="0"/>
                <a:ea typeface="Arial" charset="0"/>
                <a:cs typeface="Arial" charset="0"/>
              </a:rPr>
              <a:t>, Samsung, Sierra Wireless, SK Telecom, Sony, Sprint, Swisscom</a:t>
            </a:r>
            <a:r>
              <a:rPr lang="en-US" sz="2400" dirty="0" smtClean="0">
                <a:solidFill>
                  <a:schemeClr val="tx1"/>
                </a:solidFill>
                <a:latin typeface="Arial" charset="0"/>
                <a:ea typeface="Arial" charset="0"/>
                <a:cs typeface="Arial" charset="0"/>
              </a:rPr>
              <a:t>, TCL, </a:t>
            </a:r>
            <a:r>
              <a:rPr lang="en-US" sz="2400" dirty="0" smtClean="0">
                <a:solidFill>
                  <a:schemeClr val="tx1"/>
                </a:solidFill>
                <a:latin typeface="Arial" charset="0"/>
                <a:ea typeface="Arial" charset="0"/>
                <a:cs typeface="Arial" charset="0"/>
              </a:rPr>
              <a:t>Telecom Italia, </a:t>
            </a:r>
            <a:r>
              <a:rPr lang="en-US" sz="2400" dirty="0" smtClean="0">
                <a:solidFill>
                  <a:schemeClr val="tx1"/>
                </a:solidFill>
                <a:latin typeface="Arial" charset="0"/>
                <a:ea typeface="Arial" charset="0"/>
                <a:cs typeface="Arial" charset="0"/>
              </a:rPr>
              <a:t>Telefonica, TeliaSonera</a:t>
            </a:r>
            <a:r>
              <a:rPr lang="en-US" sz="2400" dirty="0" smtClean="0">
                <a:solidFill>
                  <a:schemeClr val="tx1"/>
                </a:solidFill>
                <a:latin typeface="Arial" charset="0"/>
                <a:ea typeface="Arial" charset="0"/>
                <a:cs typeface="Arial" charset="0"/>
              </a:rPr>
              <a:t>, Telstra, </a:t>
            </a:r>
            <a:r>
              <a:rPr lang="en-US" sz="2400" dirty="0" err="1" smtClean="0">
                <a:solidFill>
                  <a:schemeClr val="tx1"/>
                </a:solidFill>
                <a:latin typeface="Arial" charset="0"/>
                <a:ea typeface="Arial" charset="0"/>
                <a:cs typeface="Arial" charset="0"/>
              </a:rPr>
              <a:t>Tmobile</a:t>
            </a:r>
            <a:r>
              <a:rPr lang="en-US" sz="2400" dirty="0" smtClean="0">
                <a:solidFill>
                  <a:schemeClr val="tx1"/>
                </a:solidFill>
                <a:latin typeface="Arial" charset="0"/>
                <a:ea typeface="Arial" charset="0"/>
                <a:cs typeface="Arial" charset="0"/>
              </a:rPr>
              <a:t> USA, Verizon</a:t>
            </a:r>
            <a:r>
              <a:rPr lang="en-US" sz="2400" dirty="0" smtClean="0">
                <a:solidFill>
                  <a:schemeClr val="tx1"/>
                </a:solidFill>
                <a:latin typeface="Arial" charset="0"/>
                <a:ea typeface="Arial" charset="0"/>
                <a:cs typeface="Arial" charset="0"/>
              </a:rPr>
              <a:t>, vivo, Vodafone, </a:t>
            </a:r>
            <a:r>
              <a:rPr lang="en-US" sz="2400" dirty="0" smtClean="0">
                <a:solidFill>
                  <a:schemeClr val="tx1"/>
                </a:solidFill>
                <a:latin typeface="Arial" charset="0"/>
                <a:ea typeface="Arial" charset="0"/>
                <a:cs typeface="Arial" charset="0"/>
              </a:rPr>
              <a:t>Xiaomi, ZTE</a:t>
            </a:r>
            <a:endParaRPr lang="en-US" sz="2400" dirty="0" smtClean="0">
              <a:solidFill>
                <a:schemeClr val="tx1"/>
              </a:solidFill>
              <a:latin typeface="Arial" charset="0"/>
              <a:ea typeface="Arial" charset="0"/>
              <a:cs typeface="Arial" charset="0"/>
            </a:endParaRPr>
          </a:p>
          <a:p>
            <a:pPr algn="ctr"/>
            <a:endParaRPr lang="en-US" sz="2400" dirty="0">
              <a:solidFill>
                <a:schemeClr val="tx1"/>
              </a:solidFill>
            </a:endParaRPr>
          </a:p>
        </p:txBody>
      </p:sp>
    </p:spTree>
    <p:extLst>
      <p:ext uri="{BB962C8B-B14F-4D97-AF65-F5344CB8AC3E}">
        <p14:creationId xmlns:p14="http://schemas.microsoft.com/office/powerpoint/2010/main" val="2695636199"/>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44752"/>
            <a:ext cx="12192000" cy="5171947"/>
          </a:xfrm>
        </p:spPr>
        <p:txBody>
          <a:bodyPr/>
          <a:lstStyle/>
          <a:p>
            <a:pPr marL="460375" indent="-457200">
              <a:lnSpc>
                <a:spcPct val="100000"/>
              </a:lnSpc>
              <a:spcAft>
                <a:spcPts val="300"/>
              </a:spcAft>
              <a:buFont typeface="+mj-lt"/>
              <a:buAutoNum type="arabicPeriod"/>
            </a:pPr>
            <a:r>
              <a:rPr lang="en-US" dirty="0" smtClean="0">
                <a:solidFill>
                  <a:schemeClr val="tx1"/>
                </a:solidFill>
                <a:latin typeface="Arial" charset="0"/>
                <a:ea typeface="Arial" charset="0"/>
                <a:cs typeface="Arial" charset="0"/>
              </a:rPr>
              <a:t>By December 2017: complete Stage 3 for Non-Standalone 5G-NR </a:t>
            </a:r>
            <a:r>
              <a:rPr lang="en-US" dirty="0" err="1" smtClean="0">
                <a:solidFill>
                  <a:schemeClr val="tx1"/>
                </a:solidFill>
                <a:latin typeface="Arial" charset="0"/>
                <a:ea typeface="Arial" charset="0"/>
                <a:cs typeface="Arial" charset="0"/>
              </a:rPr>
              <a:t>eMBB</a:t>
            </a:r>
            <a:r>
              <a:rPr lang="en-US" dirty="0" smtClean="0">
                <a:solidFill>
                  <a:schemeClr val="tx1"/>
                </a:solidFill>
                <a:latin typeface="Arial" charset="0"/>
                <a:ea typeface="Arial" charset="0"/>
                <a:cs typeface="Arial" charset="0"/>
              </a:rPr>
              <a:t> (incl. low latency support) with Option 3</a:t>
            </a:r>
          </a:p>
          <a:p>
            <a:pPr lvl="1">
              <a:lnSpc>
                <a:spcPct val="100000"/>
              </a:lnSpc>
              <a:spcAft>
                <a:spcPts val="300"/>
              </a:spcAft>
              <a:buFont typeface="Courier New" charset="0"/>
              <a:buChar char="o"/>
            </a:pPr>
            <a:r>
              <a:rPr lang="en-US" sz="2200" dirty="0" smtClean="0">
                <a:solidFill>
                  <a:schemeClr val="tx1"/>
                </a:solidFill>
                <a:latin typeface="Arial" charset="0"/>
                <a:ea typeface="Arial" charset="0"/>
                <a:cs typeface="Arial" charset="0"/>
              </a:rPr>
              <a:t>Ensure commonality with Standalone </a:t>
            </a:r>
            <a:r>
              <a:rPr lang="en-US" sz="2200" dirty="0" err="1" smtClean="0">
                <a:solidFill>
                  <a:schemeClr val="tx1"/>
                </a:solidFill>
                <a:latin typeface="Arial" charset="0"/>
                <a:ea typeface="Arial" charset="0"/>
                <a:cs typeface="Arial" charset="0"/>
              </a:rPr>
              <a:t>eMBB</a:t>
            </a:r>
            <a:r>
              <a:rPr lang="en-US" sz="2200" dirty="0" smtClean="0">
                <a:solidFill>
                  <a:schemeClr val="tx1"/>
                </a:solidFill>
                <a:latin typeface="Arial" charset="0"/>
                <a:ea typeface="Arial" charset="0"/>
                <a:cs typeface="Arial" charset="0"/>
              </a:rPr>
              <a:t> (incl. low latency support), as well as forward compatibility</a:t>
            </a:r>
          </a:p>
          <a:p>
            <a:pPr lvl="2">
              <a:lnSpc>
                <a:spcPct val="100000"/>
              </a:lnSpc>
              <a:spcAft>
                <a:spcPts val="300"/>
              </a:spcAft>
              <a:buFont typeface="Courier New" charset="0"/>
              <a:buChar char="o"/>
            </a:pPr>
            <a:r>
              <a:rPr lang="en-US" altLang="ko-KR" sz="2000" dirty="0" smtClean="0">
                <a:solidFill>
                  <a:schemeClr val="tx1"/>
                </a:solidFill>
                <a:latin typeface="Arial" charset="0"/>
                <a:ea typeface="Arial" charset="0"/>
                <a:cs typeface="Arial" charset="0"/>
              </a:rPr>
              <a:t>Complete </a:t>
            </a:r>
            <a:r>
              <a:rPr lang="en-US" altLang="ko-KR" sz="2000" dirty="0">
                <a:solidFill>
                  <a:schemeClr val="tx1"/>
                </a:solidFill>
                <a:latin typeface="Arial" charset="0"/>
                <a:ea typeface="Arial" charset="0"/>
                <a:cs typeface="Arial" charset="0"/>
              </a:rPr>
              <a:t>stage-3 of all L1 and </a:t>
            </a:r>
            <a:r>
              <a:rPr lang="en-US" altLang="ko-KR" sz="2000" dirty="0" smtClean="0">
                <a:solidFill>
                  <a:schemeClr val="tx1"/>
                </a:solidFill>
                <a:latin typeface="Arial" charset="0"/>
                <a:ea typeface="Arial" charset="0"/>
                <a:cs typeface="Arial" charset="0"/>
              </a:rPr>
              <a:t>L2-User-Plane for</a:t>
            </a:r>
            <a:r>
              <a:rPr lang="en-US" altLang="ko-KR" sz="2000" b="1" dirty="0">
                <a:solidFill>
                  <a:schemeClr val="tx1"/>
                </a:solidFill>
                <a:latin typeface="Arial" charset="0"/>
                <a:ea typeface="Arial" charset="0"/>
                <a:cs typeface="Arial" charset="0"/>
              </a:rPr>
              <a:t> both Non-Standalone and </a:t>
            </a:r>
            <a:r>
              <a:rPr lang="en-US" altLang="ko-KR" sz="2000" b="1" dirty="0" smtClean="0">
                <a:solidFill>
                  <a:schemeClr val="tx1"/>
                </a:solidFill>
                <a:latin typeface="Arial" charset="0"/>
                <a:ea typeface="Arial" charset="0"/>
                <a:cs typeface="Arial" charset="0"/>
              </a:rPr>
              <a:t>Standalone</a:t>
            </a:r>
            <a:r>
              <a:rPr lang="en-US" altLang="ko-KR" sz="2000" dirty="0" smtClean="0">
                <a:solidFill>
                  <a:schemeClr val="tx1"/>
                </a:solidFill>
                <a:latin typeface="Arial" charset="0"/>
                <a:ea typeface="Arial" charset="0"/>
                <a:cs typeface="Arial" charset="0"/>
              </a:rPr>
              <a:t> </a:t>
            </a:r>
            <a:r>
              <a:rPr lang="en-US" altLang="ko-KR" sz="2000" dirty="0">
                <a:solidFill>
                  <a:schemeClr val="tx1"/>
                </a:solidFill>
                <a:latin typeface="Arial" charset="0"/>
                <a:ea typeface="Arial" charset="0"/>
                <a:cs typeface="Arial" charset="0"/>
              </a:rPr>
              <a:t>by December </a:t>
            </a:r>
            <a:r>
              <a:rPr lang="en-US" altLang="ko-KR" sz="2000" dirty="0" smtClean="0">
                <a:solidFill>
                  <a:schemeClr val="tx1"/>
                </a:solidFill>
                <a:latin typeface="Arial" charset="0"/>
                <a:ea typeface="Arial" charset="0"/>
                <a:cs typeface="Arial" charset="0"/>
              </a:rPr>
              <a:t>2017</a:t>
            </a:r>
          </a:p>
          <a:p>
            <a:pPr lvl="2">
              <a:lnSpc>
                <a:spcPct val="100000"/>
              </a:lnSpc>
              <a:spcAft>
                <a:spcPts val="300"/>
              </a:spcAft>
              <a:buFont typeface="Courier New" charset="0"/>
              <a:buChar char="o"/>
            </a:pPr>
            <a:r>
              <a:rPr lang="en-US" altLang="ko-KR" sz="2000" dirty="0" smtClean="0">
                <a:solidFill>
                  <a:schemeClr val="tx1"/>
                </a:solidFill>
                <a:latin typeface="Arial" charset="0"/>
                <a:ea typeface="Arial" charset="0"/>
                <a:cs typeface="Arial" charset="0"/>
              </a:rPr>
              <a:t>L1 and L2-User-Plane for both Non-Standalone and Standalone is different for some aspects</a:t>
            </a:r>
          </a:p>
          <a:p>
            <a:pPr lvl="1">
              <a:lnSpc>
                <a:spcPct val="100000"/>
              </a:lnSpc>
              <a:spcAft>
                <a:spcPts val="300"/>
              </a:spcAft>
              <a:buFont typeface="Courier New" charset="0"/>
              <a:buChar char="o"/>
            </a:pPr>
            <a:r>
              <a:rPr lang="en-US" altLang="en-US" sz="2200" dirty="0" smtClean="0">
                <a:solidFill>
                  <a:schemeClr val="tx1"/>
                </a:solidFill>
                <a:latin typeface="Arial" charset="0"/>
                <a:ea typeface="Arial" charset="0"/>
                <a:cs typeface="Arial" charset="0"/>
              </a:rPr>
              <a:t>Prioritization of NR band definition (and related band combinations with LTE) will be discussed separately</a:t>
            </a:r>
            <a:endParaRPr lang="en-US" sz="2200" dirty="0" smtClean="0">
              <a:solidFill>
                <a:schemeClr val="tx1"/>
              </a:solidFill>
              <a:latin typeface="Arial" charset="0"/>
              <a:ea typeface="Arial" charset="0"/>
              <a:cs typeface="Arial" charset="0"/>
            </a:endParaRPr>
          </a:p>
          <a:p>
            <a:endParaRPr lang="en-US" sz="2000" dirty="0" smtClean="0">
              <a:latin typeface="Arial" charset="0"/>
              <a:ea typeface="Arial" charset="0"/>
              <a:cs typeface="Arial" charset="0"/>
            </a:endParaRPr>
          </a:p>
          <a:p>
            <a:endParaRPr lang="en-US" sz="2000" dirty="0">
              <a:latin typeface="Arial" charset="0"/>
              <a:ea typeface="Arial" charset="0"/>
              <a:cs typeface="Arial" charset="0"/>
            </a:endParaRPr>
          </a:p>
        </p:txBody>
      </p:sp>
      <p:sp>
        <p:nvSpPr>
          <p:cNvPr id="3" name="Title 2"/>
          <p:cNvSpPr>
            <a:spLocks noGrp="1"/>
          </p:cNvSpPr>
          <p:nvPr>
            <p:ph type="title"/>
          </p:nvPr>
        </p:nvSpPr>
        <p:spPr>
          <a:xfrm>
            <a:off x="283538" y="722767"/>
            <a:ext cx="11432977" cy="535531"/>
          </a:xfrm>
        </p:spPr>
        <p:txBody>
          <a:bodyPr/>
          <a:lstStyle/>
          <a:p>
            <a:r>
              <a:rPr lang="en-US" sz="3200" dirty="0" smtClean="0">
                <a:latin typeface="Arial" charset="0"/>
                <a:ea typeface="Arial" charset="0"/>
                <a:cs typeface="Arial" charset="0"/>
              </a:rPr>
              <a:t>Proposal</a:t>
            </a:r>
            <a:endParaRPr lang="en-US" sz="3200" dirty="0">
              <a:latin typeface="Arial" charset="0"/>
              <a:ea typeface="Arial" charset="0"/>
              <a:cs typeface="Arial" charset="0"/>
            </a:endParaRPr>
          </a:p>
        </p:txBody>
      </p:sp>
    </p:spTree>
    <p:extLst>
      <p:ext uri="{BB962C8B-B14F-4D97-AF65-F5344CB8AC3E}">
        <p14:creationId xmlns:p14="http://schemas.microsoft.com/office/powerpoint/2010/main" val="30947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44752"/>
            <a:ext cx="12192000" cy="5171947"/>
          </a:xfrm>
        </p:spPr>
        <p:txBody>
          <a:bodyPr/>
          <a:lstStyle/>
          <a:p>
            <a:pPr marL="460375" indent="-457200">
              <a:lnSpc>
                <a:spcPct val="100000"/>
              </a:lnSpc>
              <a:spcAft>
                <a:spcPts val="300"/>
              </a:spcAft>
              <a:buFont typeface="+mj-lt"/>
              <a:buAutoNum type="arabicPeriod" startAt="2"/>
            </a:pPr>
            <a:r>
              <a:rPr lang="en-US" dirty="0" smtClean="0">
                <a:solidFill>
                  <a:schemeClr val="tx1"/>
                </a:solidFill>
                <a:latin typeface="Arial" charset="0"/>
                <a:ea typeface="Arial" charset="0"/>
                <a:cs typeface="Arial" charset="0"/>
              </a:rPr>
              <a:t>By March 2018: i</a:t>
            </a:r>
            <a:r>
              <a:rPr lang="en-US" altLang="ko-KR" dirty="0" smtClean="0">
                <a:solidFill>
                  <a:schemeClr val="tx1"/>
                </a:solidFill>
                <a:latin typeface="Arial" charset="0"/>
                <a:ea typeface="Arial" charset="0"/>
                <a:cs typeface="Arial" charset="0"/>
              </a:rPr>
              <a:t>ntermediate implementable version with frozen </a:t>
            </a:r>
            <a:r>
              <a:rPr lang="en-US" dirty="0" smtClean="0">
                <a:solidFill>
                  <a:schemeClr val="tx1"/>
                </a:solidFill>
                <a:latin typeface="Arial" charset="0"/>
                <a:ea typeface="Arial" charset="0"/>
                <a:cs typeface="Arial" charset="0"/>
              </a:rPr>
              <a:t>ASN.1 f</a:t>
            </a:r>
            <a:r>
              <a:rPr lang="en-US" altLang="ko-KR" dirty="0" smtClean="0">
                <a:solidFill>
                  <a:schemeClr val="tx1"/>
                </a:solidFill>
                <a:latin typeface="Arial" charset="0"/>
                <a:ea typeface="Arial" charset="0"/>
                <a:cs typeface="Arial" charset="0"/>
              </a:rPr>
              <a:t>or </a:t>
            </a:r>
            <a:r>
              <a:rPr lang="en-US" altLang="ko-KR" dirty="0">
                <a:solidFill>
                  <a:schemeClr val="tx1"/>
                </a:solidFill>
                <a:latin typeface="Arial" charset="0"/>
                <a:ea typeface="Arial" charset="0"/>
                <a:cs typeface="Arial" charset="0"/>
              </a:rPr>
              <a:t>Non-Standalone 5G </a:t>
            </a:r>
            <a:r>
              <a:rPr lang="en-US" altLang="ko-KR" dirty="0" smtClean="0">
                <a:solidFill>
                  <a:schemeClr val="tx1"/>
                </a:solidFill>
                <a:latin typeface="Arial" charset="0"/>
                <a:ea typeface="Arial" charset="0"/>
                <a:cs typeface="Arial" charset="0"/>
              </a:rPr>
              <a:t>NR </a:t>
            </a:r>
            <a:r>
              <a:rPr lang="en-US" dirty="0" err="1">
                <a:solidFill>
                  <a:schemeClr val="tx1"/>
                </a:solidFill>
                <a:latin typeface="Arial" charset="0"/>
                <a:ea typeface="Arial" charset="0"/>
                <a:cs typeface="Arial" charset="0"/>
              </a:rPr>
              <a:t>eMBB</a:t>
            </a:r>
            <a:r>
              <a:rPr lang="en-US" altLang="ko-KR" dirty="0" smtClean="0">
                <a:solidFill>
                  <a:schemeClr val="tx1"/>
                </a:solidFill>
                <a:latin typeface="Arial" charset="0"/>
                <a:ea typeface="Arial" charset="0"/>
                <a:cs typeface="Arial" charset="0"/>
              </a:rPr>
              <a:t> </a:t>
            </a:r>
            <a:r>
              <a:rPr lang="en-US" dirty="0" smtClean="0">
                <a:solidFill>
                  <a:schemeClr val="tx1"/>
                </a:solidFill>
                <a:latin typeface="Arial" charset="0"/>
                <a:ea typeface="Arial" charset="0"/>
                <a:cs typeface="Arial" charset="0"/>
              </a:rPr>
              <a:t>accordingly	</a:t>
            </a:r>
          </a:p>
          <a:p>
            <a:pPr lvl="1"/>
            <a:r>
              <a:rPr lang="en-AU" sz="2200" dirty="0" smtClean="0">
                <a:solidFill>
                  <a:schemeClr val="tx1"/>
                </a:solidFill>
                <a:latin typeface="Arial" charset="0"/>
                <a:ea typeface="Arial" charset="0"/>
                <a:cs typeface="Arial" charset="0"/>
              </a:rPr>
              <a:t>Only </a:t>
            </a:r>
            <a:r>
              <a:rPr lang="en-AU" sz="2200" dirty="0">
                <a:solidFill>
                  <a:schemeClr val="tx1"/>
                </a:solidFill>
                <a:latin typeface="Arial" charset="0"/>
                <a:ea typeface="Arial" charset="0"/>
                <a:cs typeface="Arial" charset="0"/>
              </a:rPr>
              <a:t>applies to NSA deployment scenario Options 3</a:t>
            </a:r>
          </a:p>
          <a:p>
            <a:pPr lvl="1"/>
            <a:r>
              <a:rPr lang="en-AU" sz="2200" dirty="0" smtClean="0">
                <a:solidFill>
                  <a:schemeClr val="tx1"/>
                </a:solidFill>
                <a:latin typeface="Arial" charset="0"/>
                <a:ea typeface="Arial" charset="0"/>
                <a:cs typeface="Arial" charset="0"/>
              </a:rPr>
              <a:t>Concept of intermediate implementable </a:t>
            </a:r>
            <a:r>
              <a:rPr lang="en-US" altLang="ko-KR" sz="2400" dirty="0">
                <a:solidFill>
                  <a:schemeClr val="tx1"/>
                </a:solidFill>
                <a:latin typeface="Arial" charset="0"/>
                <a:ea typeface="Arial" charset="0"/>
                <a:cs typeface="Arial" charset="0"/>
              </a:rPr>
              <a:t>version with frozen </a:t>
            </a:r>
            <a:r>
              <a:rPr lang="en-US" sz="2400" dirty="0">
                <a:solidFill>
                  <a:schemeClr val="tx1"/>
                </a:solidFill>
                <a:latin typeface="Arial" charset="0"/>
                <a:ea typeface="Arial" charset="0"/>
                <a:cs typeface="Arial" charset="0"/>
              </a:rPr>
              <a:t>ASN.1 </a:t>
            </a:r>
            <a:r>
              <a:rPr lang="en-AU" sz="2200" dirty="0" smtClean="0">
                <a:solidFill>
                  <a:schemeClr val="tx1"/>
                </a:solidFill>
                <a:latin typeface="Arial" charset="0"/>
                <a:ea typeface="Arial" charset="0"/>
                <a:cs typeface="Arial" charset="0"/>
              </a:rPr>
              <a:t>shall </a:t>
            </a:r>
            <a:r>
              <a:rPr lang="en-AU" sz="2200" dirty="0">
                <a:solidFill>
                  <a:schemeClr val="tx1"/>
                </a:solidFill>
                <a:latin typeface="Arial" charset="0"/>
                <a:ea typeface="Arial" charset="0"/>
                <a:cs typeface="Arial" charset="0"/>
              </a:rPr>
              <a:t>not </a:t>
            </a:r>
            <a:r>
              <a:rPr lang="en-AU" sz="2200" dirty="0" smtClean="0">
                <a:solidFill>
                  <a:schemeClr val="tx1"/>
                </a:solidFill>
                <a:latin typeface="Arial" charset="0"/>
                <a:ea typeface="Arial" charset="0"/>
                <a:cs typeface="Arial" charset="0"/>
              </a:rPr>
              <a:t>be defined </a:t>
            </a:r>
            <a:r>
              <a:rPr lang="en-AU" sz="2200" dirty="0">
                <a:solidFill>
                  <a:schemeClr val="tx1"/>
                </a:solidFill>
                <a:latin typeface="Arial" charset="0"/>
                <a:ea typeface="Arial" charset="0"/>
                <a:cs typeface="Arial" charset="0"/>
              </a:rPr>
              <a:t>to any </a:t>
            </a:r>
            <a:r>
              <a:rPr lang="en-AU" sz="2200" dirty="0" smtClean="0">
                <a:solidFill>
                  <a:schemeClr val="tx1"/>
                </a:solidFill>
                <a:latin typeface="Arial" charset="0"/>
                <a:ea typeface="Arial" charset="0"/>
                <a:cs typeface="Arial" charset="0"/>
              </a:rPr>
              <a:t>other Rel-15 feature</a:t>
            </a:r>
            <a:endParaRPr lang="en-AU" sz="2200" strike="sngStrike" dirty="0" smtClean="0">
              <a:solidFill>
                <a:schemeClr val="tx1"/>
              </a:solidFill>
              <a:latin typeface="Arial" charset="0"/>
              <a:ea typeface="Arial" charset="0"/>
              <a:cs typeface="Arial" charset="0"/>
            </a:endParaRPr>
          </a:p>
          <a:p>
            <a:pPr lvl="1"/>
            <a:r>
              <a:rPr lang="en-AU" sz="2200" dirty="0" smtClean="0">
                <a:solidFill>
                  <a:schemeClr val="tx1"/>
                </a:solidFill>
                <a:latin typeface="Arial" charset="0"/>
                <a:ea typeface="Arial" charset="0"/>
                <a:cs typeface="Arial" charset="0"/>
              </a:rPr>
              <a:t>A single Rel-15 ASN.1 shall be maintained from September 2018 onwards (common to NSA and SA). </a:t>
            </a:r>
            <a:endParaRPr lang="en-AU" sz="2200" dirty="0" smtClean="0">
              <a:solidFill>
                <a:schemeClr val="tx1"/>
              </a:solidFill>
              <a:latin typeface="Arial" charset="0"/>
              <a:ea typeface="Arial" charset="0"/>
              <a:cs typeface="Arial" charset="0"/>
            </a:endParaRPr>
          </a:p>
          <a:p>
            <a:pPr lvl="1"/>
            <a:r>
              <a:rPr lang="en-AU" sz="2200" dirty="0" smtClean="0">
                <a:solidFill>
                  <a:schemeClr val="tx1"/>
                </a:solidFill>
                <a:latin typeface="Arial" charset="0"/>
                <a:ea typeface="Arial" charset="0"/>
                <a:cs typeface="Arial" charset="0"/>
              </a:rPr>
              <a:t>At </a:t>
            </a:r>
            <a:r>
              <a:rPr lang="en-AU" sz="2200" dirty="0" smtClean="0">
                <a:solidFill>
                  <a:schemeClr val="tx1"/>
                </a:solidFill>
                <a:latin typeface="Arial" charset="0"/>
                <a:ea typeface="Arial" charset="0"/>
                <a:cs typeface="Arial" charset="0"/>
              </a:rPr>
              <a:t>high level, in Dec-17 RAN-P approves NR-RRC containing NR-NSA; in Mar-18, ASN.1 of that spec is </a:t>
            </a:r>
            <a:r>
              <a:rPr lang="en-AU" sz="2200" dirty="0" smtClean="0">
                <a:solidFill>
                  <a:schemeClr val="tx1"/>
                </a:solidFill>
                <a:latin typeface="Arial" charset="0"/>
                <a:ea typeface="Arial" charset="0"/>
                <a:cs typeface="Arial" charset="0"/>
              </a:rPr>
              <a:t>frozen; </a:t>
            </a:r>
            <a:r>
              <a:rPr lang="en-AU" sz="2200" dirty="0" smtClean="0">
                <a:solidFill>
                  <a:schemeClr val="tx1"/>
                </a:solidFill>
                <a:latin typeface="Arial" charset="0"/>
                <a:ea typeface="Arial" charset="0"/>
                <a:cs typeface="Arial" charset="0"/>
              </a:rPr>
              <a:t>in Jun-18, RAN-P approved NR-RRC containing NR-SA &amp; NR-NSA; in Sep-18, ASN.1 of that spec is </a:t>
            </a:r>
            <a:r>
              <a:rPr lang="en-AU" sz="2200" dirty="0" smtClean="0">
                <a:solidFill>
                  <a:schemeClr val="tx1"/>
                </a:solidFill>
                <a:latin typeface="Arial" charset="0"/>
                <a:ea typeface="Arial" charset="0"/>
                <a:cs typeface="Arial" charset="0"/>
              </a:rPr>
              <a:t>frozen</a:t>
            </a:r>
            <a:endParaRPr lang="en-AU" sz="2200" dirty="0" smtClean="0">
              <a:solidFill>
                <a:schemeClr val="tx1"/>
              </a:solidFill>
              <a:latin typeface="Arial" charset="0"/>
              <a:ea typeface="Arial" charset="0"/>
              <a:cs typeface="Arial" charset="0"/>
            </a:endParaRPr>
          </a:p>
          <a:p>
            <a:pPr lvl="1"/>
            <a:r>
              <a:rPr lang="en-AU" sz="2200" dirty="0" smtClean="0">
                <a:solidFill>
                  <a:schemeClr val="tx1"/>
                </a:solidFill>
                <a:latin typeface="Arial" charset="0"/>
                <a:ea typeface="Arial" charset="0"/>
                <a:cs typeface="Arial" charset="0"/>
              </a:rPr>
              <a:t>From March-18 </a:t>
            </a:r>
            <a:r>
              <a:rPr lang="en-AU" dirty="0" smtClean="0">
                <a:solidFill>
                  <a:schemeClr val="tx1"/>
                </a:solidFill>
                <a:latin typeface="Arial" charset="0"/>
                <a:ea typeface="Arial" charset="0"/>
                <a:cs typeface="Arial" charset="0"/>
              </a:rPr>
              <a:t>onwards, </a:t>
            </a:r>
            <a:r>
              <a:rPr lang="en-AU" u="sng" dirty="0" smtClean="0">
                <a:solidFill>
                  <a:schemeClr val="tx1"/>
                </a:solidFill>
                <a:latin typeface="Arial" charset="0"/>
                <a:ea typeface="Arial" charset="0"/>
                <a:cs typeface="Arial" charset="0"/>
              </a:rPr>
              <a:t>if </a:t>
            </a:r>
            <a:r>
              <a:rPr lang="en-AU" u="sng" dirty="0">
                <a:solidFill>
                  <a:schemeClr val="tx1"/>
                </a:solidFill>
                <a:latin typeface="Arial" charset="0"/>
                <a:ea typeface="Arial" charset="0"/>
                <a:cs typeface="Arial" charset="0"/>
              </a:rPr>
              <a:t>backward incompatible CRs </a:t>
            </a:r>
            <a:r>
              <a:rPr lang="en-AU" u="sng" dirty="0" smtClean="0">
                <a:solidFill>
                  <a:schemeClr val="tx1"/>
                </a:solidFill>
                <a:latin typeface="Arial" charset="0"/>
                <a:ea typeface="Arial" charset="0"/>
                <a:cs typeface="Arial" charset="0"/>
              </a:rPr>
              <a:t>are deemed </a:t>
            </a:r>
            <a:r>
              <a:rPr lang="en-AU" u="sng" dirty="0">
                <a:solidFill>
                  <a:schemeClr val="tx1"/>
                </a:solidFill>
                <a:latin typeface="Arial" charset="0"/>
                <a:ea typeface="Arial" charset="0"/>
                <a:cs typeface="Arial" charset="0"/>
              </a:rPr>
              <a:t>necessary, they will be subject to consensus in RAN as per normal procedures</a:t>
            </a:r>
          </a:p>
          <a:p>
            <a:pPr lvl="1"/>
            <a:r>
              <a:rPr lang="en-AU" sz="2200" dirty="0" smtClean="0">
                <a:solidFill>
                  <a:schemeClr val="tx1"/>
                </a:solidFill>
                <a:latin typeface="Arial" charset="0"/>
                <a:ea typeface="Arial" charset="0"/>
                <a:cs typeface="Arial" charset="0"/>
              </a:rPr>
              <a:t>UE </a:t>
            </a:r>
            <a:r>
              <a:rPr lang="en-AU" sz="2200" dirty="0">
                <a:solidFill>
                  <a:schemeClr val="tx1"/>
                </a:solidFill>
                <a:latin typeface="Arial" charset="0"/>
                <a:ea typeface="Arial" charset="0"/>
                <a:cs typeface="Arial" charset="0"/>
              </a:rPr>
              <a:t>capability aspects to be discussed in </a:t>
            </a:r>
            <a:r>
              <a:rPr lang="en-AU" sz="2200" dirty="0" smtClean="0">
                <a:solidFill>
                  <a:schemeClr val="tx1"/>
                </a:solidFill>
                <a:latin typeface="Arial" charset="0"/>
                <a:ea typeface="Arial" charset="0"/>
                <a:cs typeface="Arial" charset="0"/>
              </a:rPr>
              <a:t>RAN2</a:t>
            </a:r>
          </a:p>
          <a:p>
            <a:endParaRPr lang="en-US" sz="2200" dirty="0" smtClean="0">
              <a:latin typeface="Arial" charset="0"/>
              <a:ea typeface="Arial" charset="0"/>
              <a:cs typeface="Arial" charset="0"/>
            </a:endParaRPr>
          </a:p>
          <a:p>
            <a:endParaRPr lang="en-US" sz="2000" dirty="0">
              <a:latin typeface="Arial" charset="0"/>
              <a:ea typeface="Arial" charset="0"/>
              <a:cs typeface="Arial" charset="0"/>
            </a:endParaRPr>
          </a:p>
        </p:txBody>
      </p:sp>
      <p:sp>
        <p:nvSpPr>
          <p:cNvPr id="3" name="Title 2"/>
          <p:cNvSpPr>
            <a:spLocks noGrp="1"/>
          </p:cNvSpPr>
          <p:nvPr>
            <p:ph type="title"/>
          </p:nvPr>
        </p:nvSpPr>
        <p:spPr>
          <a:xfrm>
            <a:off x="283538" y="722767"/>
            <a:ext cx="11432977" cy="535531"/>
          </a:xfrm>
        </p:spPr>
        <p:txBody>
          <a:bodyPr/>
          <a:lstStyle/>
          <a:p>
            <a:r>
              <a:rPr lang="en-US" sz="3200" dirty="0" smtClean="0">
                <a:latin typeface="Arial" charset="0"/>
                <a:ea typeface="Arial" charset="0"/>
                <a:cs typeface="Arial" charset="0"/>
              </a:rPr>
              <a:t>Proposal (cont.)</a:t>
            </a:r>
            <a:endParaRPr lang="en-US" sz="3200" dirty="0">
              <a:latin typeface="Arial" charset="0"/>
              <a:ea typeface="Arial" charset="0"/>
              <a:cs typeface="Arial" charset="0"/>
            </a:endParaRPr>
          </a:p>
        </p:txBody>
      </p:sp>
    </p:spTree>
    <p:extLst>
      <p:ext uri="{BB962C8B-B14F-4D97-AF65-F5344CB8AC3E}">
        <p14:creationId xmlns:p14="http://schemas.microsoft.com/office/powerpoint/2010/main" val="537734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44752"/>
            <a:ext cx="12192000" cy="5171947"/>
          </a:xfrm>
        </p:spPr>
        <p:txBody>
          <a:bodyPr/>
          <a:lstStyle/>
          <a:p>
            <a:pPr marL="460375" indent="-457200">
              <a:lnSpc>
                <a:spcPct val="100000"/>
              </a:lnSpc>
              <a:spcAft>
                <a:spcPts val="300"/>
              </a:spcAft>
              <a:buFont typeface="+mj-lt"/>
              <a:buAutoNum type="arabicPeriod" startAt="3"/>
            </a:pPr>
            <a:r>
              <a:rPr lang="en-US" sz="2800" dirty="0" smtClean="0">
                <a:solidFill>
                  <a:schemeClr val="tx1"/>
                </a:solidFill>
                <a:latin typeface="Arial" charset="0"/>
                <a:ea typeface="Arial" charset="0"/>
                <a:cs typeface="Arial" charset="0"/>
              </a:rPr>
              <a:t>Maintain current schedule for Standalone 5G-NR in Rel-15</a:t>
            </a:r>
            <a:endParaRPr lang="en-US" dirty="0" smtClean="0">
              <a:solidFill>
                <a:schemeClr val="tx1"/>
              </a:solidFill>
              <a:latin typeface="Arial" charset="0"/>
              <a:ea typeface="Arial" charset="0"/>
              <a:cs typeface="Arial" charset="0"/>
            </a:endParaRPr>
          </a:p>
          <a:p>
            <a:pPr lvl="1">
              <a:lnSpc>
                <a:spcPct val="100000"/>
              </a:lnSpc>
              <a:spcAft>
                <a:spcPts val="300"/>
              </a:spcAft>
              <a:buFont typeface="Courier New" charset="0"/>
              <a:buChar char="o"/>
            </a:pPr>
            <a:r>
              <a:rPr lang="en-US" sz="2400" dirty="0" smtClean="0">
                <a:solidFill>
                  <a:schemeClr val="tx1"/>
                </a:solidFill>
                <a:latin typeface="Arial" charset="0"/>
                <a:ea typeface="Arial" charset="0"/>
                <a:cs typeface="Arial" charset="0"/>
              </a:rPr>
              <a:t>Stage 3 completion June 2018; ASN.1 freeze September 2018</a:t>
            </a:r>
          </a:p>
          <a:p>
            <a:pPr lvl="1">
              <a:lnSpc>
                <a:spcPct val="100000"/>
              </a:lnSpc>
              <a:spcAft>
                <a:spcPts val="300"/>
              </a:spcAft>
              <a:buFont typeface="Courier New" charset="0"/>
              <a:buChar char="o"/>
            </a:pPr>
            <a:endParaRPr lang="en-US" sz="2400" dirty="0">
              <a:solidFill>
                <a:schemeClr val="tx1"/>
              </a:solidFill>
              <a:latin typeface="Arial" charset="0"/>
              <a:ea typeface="Arial" charset="0"/>
              <a:cs typeface="Arial" charset="0"/>
            </a:endParaRPr>
          </a:p>
          <a:p>
            <a:pPr marL="460375" indent="-457200">
              <a:lnSpc>
                <a:spcPct val="100000"/>
              </a:lnSpc>
              <a:spcAft>
                <a:spcPts val="300"/>
              </a:spcAft>
              <a:buFont typeface="+mj-lt"/>
              <a:buAutoNum type="arabicPeriod" startAt="3"/>
            </a:pPr>
            <a:r>
              <a:rPr lang="en-US" sz="2800" dirty="0">
                <a:solidFill>
                  <a:schemeClr val="tx1"/>
                </a:solidFill>
                <a:latin typeface="Arial" charset="0"/>
                <a:ea typeface="Arial" charset="0"/>
                <a:cs typeface="Arial" charset="0"/>
              </a:rPr>
              <a:t>Ensure alignment of core network </a:t>
            </a:r>
            <a:r>
              <a:rPr lang="en-US" sz="2800" dirty="0" smtClean="0">
                <a:solidFill>
                  <a:schemeClr val="tx1"/>
                </a:solidFill>
                <a:latin typeface="Arial" charset="0"/>
                <a:ea typeface="Arial" charset="0"/>
                <a:cs typeface="Arial" charset="0"/>
              </a:rPr>
              <a:t>aspects</a:t>
            </a:r>
          </a:p>
          <a:p>
            <a:pPr lvl="1">
              <a:lnSpc>
                <a:spcPct val="100000"/>
              </a:lnSpc>
              <a:spcAft>
                <a:spcPts val="300"/>
              </a:spcAft>
              <a:buFont typeface="Courier New" charset="0"/>
              <a:buChar char="o"/>
            </a:pPr>
            <a:r>
              <a:rPr lang="en-US" sz="2400" dirty="0" smtClean="0">
                <a:solidFill>
                  <a:schemeClr val="tx1"/>
                </a:solidFill>
                <a:latin typeface="Arial" charset="0"/>
                <a:ea typeface="Arial" charset="0"/>
                <a:cs typeface="Arial" charset="0"/>
              </a:rPr>
              <a:t>Ask TSGs SA and CT to ensure completion of stage-3 for the so-called </a:t>
            </a:r>
            <a:r>
              <a:rPr lang="en-US" sz="2400" dirty="0">
                <a:solidFill>
                  <a:schemeClr val="tx1"/>
                </a:solidFill>
                <a:latin typeface="Arial" charset="0"/>
                <a:ea typeface="Arial" charset="0"/>
                <a:cs typeface="Arial" charset="0"/>
              </a:rPr>
              <a:t>“Option 3” </a:t>
            </a:r>
            <a:r>
              <a:rPr lang="en-US" sz="2400" dirty="0" smtClean="0">
                <a:solidFill>
                  <a:schemeClr val="tx1"/>
                </a:solidFill>
                <a:latin typeface="Arial" charset="0"/>
                <a:ea typeface="Arial" charset="0"/>
                <a:cs typeface="Arial" charset="0"/>
              </a:rPr>
              <a:t>family by December 2017 </a:t>
            </a:r>
            <a:r>
              <a:rPr lang="en-US" altLang="en-US" sz="2400" dirty="0">
                <a:solidFill>
                  <a:schemeClr val="tx1"/>
                </a:solidFill>
                <a:latin typeface="Arial" charset="0"/>
                <a:ea typeface="Arial" charset="0"/>
                <a:cs typeface="Arial" charset="0"/>
              </a:rPr>
              <a:t>in case modifications to the current specifications are </a:t>
            </a:r>
            <a:r>
              <a:rPr lang="en-US" altLang="en-US" sz="2400" dirty="0" smtClean="0">
                <a:solidFill>
                  <a:schemeClr val="tx1"/>
                </a:solidFill>
                <a:latin typeface="Arial" charset="0"/>
                <a:ea typeface="Arial" charset="0"/>
                <a:cs typeface="Arial" charset="0"/>
              </a:rPr>
              <a:t>needed </a:t>
            </a:r>
          </a:p>
          <a:p>
            <a:pPr lvl="1">
              <a:lnSpc>
                <a:spcPct val="100000"/>
              </a:lnSpc>
              <a:spcAft>
                <a:spcPts val="300"/>
              </a:spcAft>
              <a:buFont typeface="Courier New" charset="0"/>
              <a:buChar char="o"/>
            </a:pPr>
            <a:r>
              <a:rPr lang="en-US" sz="2400" dirty="0" smtClean="0">
                <a:solidFill>
                  <a:schemeClr val="tx1"/>
                </a:solidFill>
                <a:latin typeface="Arial" charset="0"/>
                <a:ea typeface="Arial" charset="0"/>
                <a:cs typeface="Arial" charset="0"/>
              </a:rPr>
              <a:t>Overall 5G Core Network already agreed to be completed by June 2018</a:t>
            </a:r>
          </a:p>
          <a:p>
            <a:endParaRPr lang="en-US" dirty="0" smtClean="0">
              <a:latin typeface="Arial" charset="0"/>
              <a:ea typeface="Arial" charset="0"/>
              <a:cs typeface="Arial" charset="0"/>
            </a:endParaRPr>
          </a:p>
          <a:p>
            <a:endParaRPr lang="en-US" dirty="0">
              <a:latin typeface="Arial" charset="0"/>
              <a:ea typeface="Arial" charset="0"/>
              <a:cs typeface="Arial" charset="0"/>
            </a:endParaRPr>
          </a:p>
        </p:txBody>
      </p:sp>
      <p:sp>
        <p:nvSpPr>
          <p:cNvPr id="3" name="Title 2"/>
          <p:cNvSpPr>
            <a:spLocks noGrp="1"/>
          </p:cNvSpPr>
          <p:nvPr>
            <p:ph type="title"/>
          </p:nvPr>
        </p:nvSpPr>
        <p:spPr>
          <a:xfrm>
            <a:off x="283538" y="722767"/>
            <a:ext cx="11432977" cy="535531"/>
          </a:xfrm>
        </p:spPr>
        <p:txBody>
          <a:bodyPr/>
          <a:lstStyle/>
          <a:p>
            <a:r>
              <a:rPr lang="en-US" sz="3200" dirty="0" smtClean="0">
                <a:latin typeface="Arial" charset="0"/>
                <a:ea typeface="Arial" charset="0"/>
                <a:cs typeface="Arial" charset="0"/>
              </a:rPr>
              <a:t>Proposal (cont.)</a:t>
            </a:r>
            <a:endParaRPr lang="en-US" sz="3200" dirty="0">
              <a:latin typeface="Arial" charset="0"/>
              <a:ea typeface="Arial" charset="0"/>
              <a:cs typeface="Arial" charset="0"/>
            </a:endParaRPr>
          </a:p>
        </p:txBody>
      </p:sp>
    </p:spTree>
    <p:extLst>
      <p:ext uri="{BB962C8B-B14F-4D97-AF65-F5344CB8AC3E}">
        <p14:creationId xmlns:p14="http://schemas.microsoft.com/office/powerpoint/2010/main" val="1126036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231775" y="1933575"/>
          <a:ext cx="11431584" cy="741680"/>
        </p:xfrm>
        <a:graphic>
          <a:graphicData uri="http://schemas.openxmlformats.org/drawingml/2006/table">
            <a:tbl>
              <a:tblPr firstRow="1" bandRow="1">
                <a:tableStyleId>{5C22544A-7EE6-4342-B048-85BDC9FD1C3A}</a:tableStyleId>
              </a:tblPr>
              <a:tblGrid>
                <a:gridCol w="1270176"/>
                <a:gridCol w="1270176"/>
                <a:gridCol w="1270176"/>
                <a:gridCol w="1270176"/>
                <a:gridCol w="1270176"/>
                <a:gridCol w="1270176"/>
                <a:gridCol w="1270176"/>
                <a:gridCol w="1270176"/>
                <a:gridCol w="1270176"/>
              </a:tblGrid>
              <a:tr h="370840">
                <a:tc>
                  <a:txBody>
                    <a:bodyPr/>
                    <a:lstStyle/>
                    <a:p>
                      <a:pPr algn="ctr"/>
                      <a:r>
                        <a:rPr lang="en-US" dirty="0" smtClean="0"/>
                        <a:t>2016</a:t>
                      </a:r>
                      <a:endParaRPr lang="en-US" dirty="0"/>
                    </a:p>
                  </a:txBody>
                  <a:tcPr>
                    <a:solidFill>
                      <a:schemeClr val="accent6">
                        <a:lumMod val="75000"/>
                      </a:schemeClr>
                    </a:solidFill>
                  </a:tcPr>
                </a:tc>
                <a:tc gridSpan="4">
                  <a:txBody>
                    <a:bodyPr/>
                    <a:lstStyle/>
                    <a:p>
                      <a:pPr algn="ctr"/>
                      <a:r>
                        <a:rPr lang="en-US" dirty="0" smtClean="0"/>
                        <a:t>2017</a:t>
                      </a:r>
                      <a:endParaRPr lang="en-US" dirty="0"/>
                    </a:p>
                  </a:txBody>
                  <a:tcPr>
                    <a:solidFill>
                      <a:schemeClr val="accent6">
                        <a:lumMod val="7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4">
                  <a:txBody>
                    <a:bodyPr/>
                    <a:lstStyle/>
                    <a:p>
                      <a:pPr algn="ctr"/>
                      <a:r>
                        <a:rPr lang="en-US" dirty="0" smtClean="0"/>
                        <a:t>2018</a:t>
                      </a:r>
                      <a:endParaRPr lang="en-US" dirty="0"/>
                    </a:p>
                  </a:txBody>
                  <a:tcPr>
                    <a:solidFill>
                      <a:schemeClr val="accent6">
                        <a:lumMod val="7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r>
              <a:tr h="370840">
                <a:tc>
                  <a:txBody>
                    <a:bodyPr/>
                    <a:lstStyle/>
                    <a:p>
                      <a:pPr algn="ctr"/>
                      <a:r>
                        <a:rPr lang="en-US" dirty="0" smtClean="0"/>
                        <a:t>Q4</a:t>
                      </a:r>
                      <a:endParaRPr lang="en-US" dirty="0"/>
                    </a:p>
                  </a:txBody>
                  <a:tcPr>
                    <a:solidFill>
                      <a:schemeClr val="accent6">
                        <a:lumMod val="60000"/>
                        <a:lumOff val="40000"/>
                      </a:schemeClr>
                    </a:solidFill>
                  </a:tcPr>
                </a:tc>
                <a:tc>
                  <a:txBody>
                    <a:bodyPr/>
                    <a:lstStyle/>
                    <a:p>
                      <a:pPr algn="ctr"/>
                      <a:r>
                        <a:rPr lang="en-US" dirty="0" smtClean="0"/>
                        <a:t>Q1</a:t>
                      </a:r>
                      <a:endParaRPr lang="en-US" dirty="0"/>
                    </a:p>
                  </a:txBody>
                  <a:tcPr>
                    <a:solidFill>
                      <a:schemeClr val="accent6">
                        <a:lumMod val="40000"/>
                        <a:lumOff val="60000"/>
                      </a:schemeClr>
                    </a:solidFill>
                  </a:tcPr>
                </a:tc>
                <a:tc>
                  <a:txBody>
                    <a:bodyPr/>
                    <a:lstStyle/>
                    <a:p>
                      <a:pPr algn="ctr"/>
                      <a:r>
                        <a:rPr lang="en-US" dirty="0" smtClean="0"/>
                        <a:t>Q2</a:t>
                      </a:r>
                      <a:endParaRPr lang="en-US" dirty="0"/>
                    </a:p>
                  </a:txBody>
                  <a:tcPr>
                    <a:solidFill>
                      <a:schemeClr val="accent6">
                        <a:lumMod val="40000"/>
                        <a:lumOff val="60000"/>
                      </a:schemeClr>
                    </a:solidFill>
                  </a:tcPr>
                </a:tc>
                <a:tc>
                  <a:txBody>
                    <a:bodyPr/>
                    <a:lstStyle/>
                    <a:p>
                      <a:pPr algn="ctr"/>
                      <a:r>
                        <a:rPr lang="en-US" dirty="0" smtClean="0"/>
                        <a:t>Q3</a:t>
                      </a:r>
                      <a:endParaRPr lang="en-US" dirty="0"/>
                    </a:p>
                  </a:txBody>
                  <a:tcPr>
                    <a:solidFill>
                      <a:schemeClr val="accent6">
                        <a:lumMod val="40000"/>
                        <a:lumOff val="60000"/>
                      </a:schemeClr>
                    </a:solidFill>
                  </a:tcPr>
                </a:tc>
                <a:tc>
                  <a:txBody>
                    <a:bodyPr/>
                    <a:lstStyle/>
                    <a:p>
                      <a:pPr algn="ctr"/>
                      <a:r>
                        <a:rPr lang="en-US" dirty="0" smtClean="0"/>
                        <a:t>Q4</a:t>
                      </a:r>
                      <a:endParaRPr lang="en-US" dirty="0"/>
                    </a:p>
                  </a:txBody>
                  <a:tcPr>
                    <a:solidFill>
                      <a:schemeClr val="accent6">
                        <a:lumMod val="40000"/>
                        <a:lumOff val="60000"/>
                      </a:schemeClr>
                    </a:solidFill>
                  </a:tcPr>
                </a:tc>
                <a:tc>
                  <a:txBody>
                    <a:bodyPr/>
                    <a:lstStyle/>
                    <a:p>
                      <a:pPr algn="ctr"/>
                      <a:r>
                        <a:rPr lang="en-US" dirty="0" smtClean="0"/>
                        <a:t>Q1</a:t>
                      </a:r>
                      <a:endParaRPr lang="en-US" dirty="0"/>
                    </a:p>
                  </a:txBody>
                  <a:tcPr>
                    <a:solidFill>
                      <a:schemeClr val="accent6">
                        <a:lumMod val="60000"/>
                        <a:lumOff val="40000"/>
                      </a:schemeClr>
                    </a:solidFill>
                  </a:tcPr>
                </a:tc>
                <a:tc>
                  <a:txBody>
                    <a:bodyPr/>
                    <a:lstStyle/>
                    <a:p>
                      <a:pPr algn="ctr"/>
                      <a:r>
                        <a:rPr lang="en-US" dirty="0" smtClean="0"/>
                        <a:t>Q2</a:t>
                      </a:r>
                      <a:endParaRPr lang="en-US" dirty="0"/>
                    </a:p>
                  </a:txBody>
                  <a:tcPr>
                    <a:solidFill>
                      <a:schemeClr val="accent6">
                        <a:lumMod val="60000"/>
                        <a:lumOff val="40000"/>
                      </a:schemeClr>
                    </a:solidFill>
                  </a:tcPr>
                </a:tc>
                <a:tc>
                  <a:txBody>
                    <a:bodyPr/>
                    <a:lstStyle/>
                    <a:p>
                      <a:pPr algn="ctr"/>
                      <a:r>
                        <a:rPr lang="en-US" dirty="0" smtClean="0"/>
                        <a:t>Q3</a:t>
                      </a:r>
                      <a:endParaRPr lang="en-US" dirty="0"/>
                    </a:p>
                  </a:txBody>
                  <a:tcPr>
                    <a:solidFill>
                      <a:schemeClr val="accent6">
                        <a:lumMod val="60000"/>
                        <a:lumOff val="40000"/>
                      </a:schemeClr>
                    </a:solidFill>
                  </a:tcPr>
                </a:tc>
                <a:tc>
                  <a:txBody>
                    <a:bodyPr/>
                    <a:lstStyle/>
                    <a:p>
                      <a:pPr algn="ctr"/>
                      <a:r>
                        <a:rPr lang="en-US" dirty="0" smtClean="0"/>
                        <a:t>Q4</a:t>
                      </a:r>
                      <a:endParaRPr lang="en-US" dirty="0"/>
                    </a:p>
                  </a:txBody>
                  <a:tcPr>
                    <a:solidFill>
                      <a:schemeClr val="accent6">
                        <a:lumMod val="60000"/>
                        <a:lumOff val="40000"/>
                      </a:schemeClr>
                    </a:solidFill>
                  </a:tcPr>
                </a:tc>
              </a:tr>
            </a:tbl>
          </a:graphicData>
        </a:graphic>
      </p:graphicFrame>
      <p:sp>
        <p:nvSpPr>
          <p:cNvPr id="3" name="Title 2"/>
          <p:cNvSpPr>
            <a:spLocks noGrp="1"/>
          </p:cNvSpPr>
          <p:nvPr>
            <p:ph type="title"/>
          </p:nvPr>
        </p:nvSpPr>
        <p:spPr>
          <a:xfrm>
            <a:off x="283538" y="722767"/>
            <a:ext cx="11432977" cy="535531"/>
          </a:xfrm>
        </p:spPr>
        <p:txBody>
          <a:bodyPr/>
          <a:lstStyle/>
          <a:p>
            <a:r>
              <a:rPr lang="en-US" sz="3200" dirty="0" smtClean="0">
                <a:latin typeface="Arial" charset="0"/>
                <a:ea typeface="Arial" charset="0"/>
                <a:cs typeface="Arial" charset="0"/>
              </a:rPr>
              <a:t>Proposal (cont.)</a:t>
            </a:r>
            <a:endParaRPr lang="en-US" sz="3200" dirty="0">
              <a:latin typeface="Arial" charset="0"/>
              <a:ea typeface="Arial" charset="0"/>
              <a:cs typeface="Arial" charset="0"/>
            </a:endParaRPr>
          </a:p>
        </p:txBody>
      </p:sp>
      <p:sp>
        <p:nvSpPr>
          <p:cNvPr id="6" name="TextBox 5"/>
          <p:cNvSpPr txBox="1"/>
          <p:nvPr/>
        </p:nvSpPr>
        <p:spPr>
          <a:xfrm>
            <a:off x="243727" y="6090729"/>
            <a:ext cx="4156150" cy="430887"/>
          </a:xfrm>
          <a:prstGeom prst="rect">
            <a:avLst/>
          </a:prstGeom>
          <a:noFill/>
        </p:spPr>
        <p:txBody>
          <a:bodyPr wrap="square" rtlCol="0">
            <a:spAutoFit/>
          </a:bodyPr>
          <a:lstStyle/>
          <a:p>
            <a:r>
              <a:rPr lang="en-US" sz="1100" i="1" dirty="0" smtClean="0">
                <a:solidFill>
                  <a:schemeClr val="tx1">
                    <a:lumMod val="75000"/>
                    <a:lumOff val="25000"/>
                  </a:schemeClr>
                </a:solidFill>
                <a:latin typeface="Arial" charset="0"/>
                <a:ea typeface="Arial" charset="0"/>
                <a:cs typeface="Arial" charset="0"/>
              </a:rPr>
              <a:t>NSA = Non </a:t>
            </a:r>
            <a:r>
              <a:rPr lang="en-US" sz="1100" i="1" dirty="0" err="1" smtClean="0">
                <a:solidFill>
                  <a:schemeClr val="tx1">
                    <a:lumMod val="75000"/>
                    <a:lumOff val="25000"/>
                  </a:schemeClr>
                </a:solidFill>
                <a:latin typeface="Arial" charset="0"/>
                <a:ea typeface="Arial" charset="0"/>
                <a:cs typeface="Arial" charset="0"/>
              </a:rPr>
              <a:t>StandAlone</a:t>
            </a:r>
            <a:r>
              <a:rPr lang="en-US" sz="1100" i="1" dirty="0" smtClean="0">
                <a:solidFill>
                  <a:schemeClr val="tx1">
                    <a:lumMod val="75000"/>
                    <a:lumOff val="25000"/>
                  </a:schemeClr>
                </a:solidFill>
                <a:latin typeface="Arial" charset="0"/>
                <a:ea typeface="Arial" charset="0"/>
                <a:cs typeface="Arial" charset="0"/>
              </a:rPr>
              <a:t> = EPC core (“Option 3”) &amp; LTE anchor</a:t>
            </a:r>
          </a:p>
          <a:p>
            <a:r>
              <a:rPr lang="en-US" sz="1100" i="1" dirty="0" smtClean="0">
                <a:solidFill>
                  <a:schemeClr val="tx1">
                    <a:lumMod val="75000"/>
                    <a:lumOff val="25000"/>
                  </a:schemeClr>
                </a:solidFill>
                <a:latin typeface="Arial" charset="0"/>
                <a:ea typeface="Arial" charset="0"/>
                <a:cs typeface="Arial" charset="0"/>
              </a:rPr>
              <a:t>SA = </a:t>
            </a:r>
            <a:r>
              <a:rPr lang="en-US" sz="1100" i="1" dirty="0" err="1" smtClean="0">
                <a:solidFill>
                  <a:schemeClr val="tx1">
                    <a:lumMod val="75000"/>
                    <a:lumOff val="25000"/>
                  </a:schemeClr>
                </a:solidFill>
                <a:latin typeface="Arial" charset="0"/>
                <a:ea typeface="Arial" charset="0"/>
                <a:cs typeface="Arial" charset="0"/>
              </a:rPr>
              <a:t>StandAlone</a:t>
            </a:r>
            <a:endParaRPr lang="en-US" sz="1100" i="1" dirty="0" smtClean="0">
              <a:solidFill>
                <a:schemeClr val="tx1">
                  <a:lumMod val="75000"/>
                  <a:lumOff val="25000"/>
                </a:schemeClr>
              </a:solidFill>
              <a:latin typeface="Arial" charset="0"/>
              <a:ea typeface="Arial" charset="0"/>
              <a:cs typeface="Arial" charset="0"/>
            </a:endParaRPr>
          </a:p>
        </p:txBody>
      </p:sp>
      <p:sp>
        <p:nvSpPr>
          <p:cNvPr id="8" name="Rounded Rectangle 7"/>
          <p:cNvSpPr/>
          <p:nvPr/>
        </p:nvSpPr>
        <p:spPr>
          <a:xfrm>
            <a:off x="283538" y="2982301"/>
            <a:ext cx="2499538" cy="364769"/>
          </a:xfrm>
          <a:prstGeom prst="roundRect">
            <a:avLst/>
          </a:prstGeom>
          <a:solidFill>
            <a:srgbClr val="FFF0B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charset="0"/>
                <a:ea typeface="Arial" charset="0"/>
                <a:cs typeface="Arial" charset="0"/>
              </a:rPr>
              <a:t>5G study</a:t>
            </a:r>
            <a:endParaRPr lang="en-US" sz="1400" dirty="0">
              <a:solidFill>
                <a:schemeClr val="tx1"/>
              </a:solidFill>
              <a:latin typeface="Arial" charset="0"/>
              <a:ea typeface="Arial" charset="0"/>
              <a:cs typeface="Arial" charset="0"/>
            </a:endParaRPr>
          </a:p>
        </p:txBody>
      </p:sp>
      <p:sp>
        <p:nvSpPr>
          <p:cNvPr id="10" name="Rounded Rectangle 9"/>
          <p:cNvSpPr/>
          <p:nvPr/>
        </p:nvSpPr>
        <p:spPr>
          <a:xfrm>
            <a:off x="2898915" y="2984606"/>
            <a:ext cx="6248041" cy="727234"/>
          </a:xfrm>
          <a:prstGeom prst="roundRect">
            <a:avLst/>
          </a:prstGeom>
          <a:solidFill>
            <a:srgbClr val="00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tx1"/>
                </a:solidFill>
                <a:latin typeface="Arial" charset="0"/>
                <a:ea typeface="Arial" charset="0"/>
                <a:cs typeface="Arial" charset="0"/>
              </a:rPr>
              <a:t>5G NR Work Item</a:t>
            </a:r>
          </a:p>
        </p:txBody>
      </p:sp>
      <p:sp>
        <p:nvSpPr>
          <p:cNvPr id="11" name="Rounded Rectangle 10"/>
          <p:cNvSpPr/>
          <p:nvPr/>
        </p:nvSpPr>
        <p:spPr>
          <a:xfrm>
            <a:off x="6087528" y="3347071"/>
            <a:ext cx="857117" cy="364769"/>
          </a:xfrm>
          <a:prstGeom prst="round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tx1"/>
                </a:solidFill>
                <a:latin typeface="Arial" charset="0"/>
                <a:ea typeface="Arial" charset="0"/>
                <a:cs typeface="Arial" charset="0"/>
              </a:rPr>
              <a:t>5G NR NSA Completion</a:t>
            </a:r>
          </a:p>
        </p:txBody>
      </p:sp>
      <p:sp>
        <p:nvSpPr>
          <p:cNvPr id="14" name="TextBox 13"/>
          <p:cNvSpPr txBox="1"/>
          <p:nvPr/>
        </p:nvSpPr>
        <p:spPr>
          <a:xfrm>
            <a:off x="5479637" y="4874020"/>
            <a:ext cx="2140454" cy="461665"/>
          </a:xfrm>
          <a:prstGeom prst="rect">
            <a:avLst/>
          </a:prstGeom>
          <a:noFill/>
        </p:spPr>
        <p:txBody>
          <a:bodyPr wrap="square" rtlCol="0">
            <a:spAutoFit/>
          </a:bodyPr>
          <a:lstStyle/>
          <a:p>
            <a:pPr algn="ctr"/>
            <a:r>
              <a:rPr lang="en-US" sz="1200" b="1" i="1" dirty="0" smtClean="0">
                <a:solidFill>
                  <a:srgbClr val="FF0000"/>
                </a:solidFill>
                <a:latin typeface="Arial" charset="0"/>
                <a:ea typeface="Arial" charset="0"/>
                <a:cs typeface="Arial" charset="0"/>
              </a:rPr>
              <a:t>Stage 3 completion </a:t>
            </a:r>
            <a:br>
              <a:rPr lang="en-US" sz="1200" b="1" i="1" dirty="0" smtClean="0">
                <a:solidFill>
                  <a:srgbClr val="FF0000"/>
                </a:solidFill>
                <a:latin typeface="Arial" charset="0"/>
                <a:ea typeface="Arial" charset="0"/>
                <a:cs typeface="Arial" charset="0"/>
              </a:rPr>
            </a:br>
            <a:r>
              <a:rPr lang="en-US" sz="1200" b="1" i="1" dirty="0" smtClean="0">
                <a:solidFill>
                  <a:srgbClr val="FF0000"/>
                </a:solidFill>
                <a:latin typeface="Arial" charset="0"/>
                <a:ea typeface="Arial" charset="0"/>
                <a:cs typeface="Arial" charset="0"/>
              </a:rPr>
              <a:t>for Non-Standalone 5G-NR </a:t>
            </a:r>
          </a:p>
        </p:txBody>
      </p:sp>
      <p:sp>
        <p:nvSpPr>
          <p:cNvPr id="21" name="TextBox 20"/>
          <p:cNvSpPr txBox="1"/>
          <p:nvPr/>
        </p:nvSpPr>
        <p:spPr>
          <a:xfrm>
            <a:off x="1134925" y="1364507"/>
            <a:ext cx="716084" cy="461665"/>
          </a:xfrm>
          <a:prstGeom prst="rect">
            <a:avLst/>
          </a:prstGeom>
          <a:noFill/>
        </p:spPr>
        <p:txBody>
          <a:bodyPr wrap="square" rtlCol="0">
            <a:spAutoFit/>
          </a:bodyPr>
          <a:lstStyle/>
          <a:p>
            <a:pPr algn="ctr"/>
            <a:r>
              <a:rPr lang="en-US" sz="1200" b="1" dirty="0" smtClean="0">
                <a:solidFill>
                  <a:srgbClr val="FF0000"/>
                </a:solidFill>
                <a:latin typeface="Arial" charset="0"/>
                <a:ea typeface="Arial" charset="0"/>
                <a:cs typeface="Arial" charset="0"/>
              </a:rPr>
              <a:t>RAN </a:t>
            </a:r>
            <a:br>
              <a:rPr lang="en-US" sz="1200" b="1" dirty="0" smtClean="0">
                <a:solidFill>
                  <a:srgbClr val="FF0000"/>
                </a:solidFill>
                <a:latin typeface="Arial" charset="0"/>
                <a:ea typeface="Arial" charset="0"/>
                <a:cs typeface="Arial" charset="0"/>
              </a:rPr>
            </a:br>
            <a:r>
              <a:rPr lang="en-US" sz="1200" b="1" dirty="0" smtClean="0">
                <a:solidFill>
                  <a:srgbClr val="FF0000"/>
                </a:solidFill>
                <a:latin typeface="Arial" charset="0"/>
                <a:ea typeface="Arial" charset="0"/>
                <a:cs typeface="Arial" charset="0"/>
              </a:rPr>
              <a:t>#74</a:t>
            </a:r>
          </a:p>
        </p:txBody>
      </p:sp>
      <p:sp>
        <p:nvSpPr>
          <p:cNvPr id="24" name="TextBox 23"/>
          <p:cNvSpPr txBox="1"/>
          <p:nvPr/>
        </p:nvSpPr>
        <p:spPr>
          <a:xfrm>
            <a:off x="2381717" y="1368297"/>
            <a:ext cx="716084" cy="461665"/>
          </a:xfrm>
          <a:prstGeom prst="rect">
            <a:avLst/>
          </a:prstGeom>
          <a:noFill/>
        </p:spPr>
        <p:txBody>
          <a:bodyPr wrap="square" rtlCol="0">
            <a:spAutoFit/>
          </a:bodyPr>
          <a:lstStyle/>
          <a:p>
            <a:pPr algn="ctr"/>
            <a:r>
              <a:rPr lang="en-US" sz="1200" b="1" dirty="0" smtClean="0">
                <a:solidFill>
                  <a:srgbClr val="FF0000"/>
                </a:solidFill>
                <a:latin typeface="Arial" charset="0"/>
                <a:ea typeface="Arial" charset="0"/>
                <a:cs typeface="Arial" charset="0"/>
              </a:rPr>
              <a:t>RAN </a:t>
            </a:r>
            <a:br>
              <a:rPr lang="en-US" sz="1200" b="1" dirty="0" smtClean="0">
                <a:solidFill>
                  <a:srgbClr val="FF0000"/>
                </a:solidFill>
                <a:latin typeface="Arial" charset="0"/>
                <a:ea typeface="Arial" charset="0"/>
                <a:cs typeface="Arial" charset="0"/>
              </a:rPr>
            </a:br>
            <a:r>
              <a:rPr lang="en-US" sz="1200" b="1" dirty="0" smtClean="0">
                <a:solidFill>
                  <a:srgbClr val="FF0000"/>
                </a:solidFill>
                <a:latin typeface="Arial" charset="0"/>
                <a:ea typeface="Arial" charset="0"/>
                <a:cs typeface="Arial" charset="0"/>
              </a:rPr>
              <a:t>#75</a:t>
            </a:r>
          </a:p>
        </p:txBody>
      </p:sp>
      <p:sp>
        <p:nvSpPr>
          <p:cNvPr id="25" name="TextBox 24"/>
          <p:cNvSpPr txBox="1"/>
          <p:nvPr/>
        </p:nvSpPr>
        <p:spPr>
          <a:xfrm>
            <a:off x="6191822" y="1354787"/>
            <a:ext cx="716084" cy="461665"/>
          </a:xfrm>
          <a:prstGeom prst="rect">
            <a:avLst/>
          </a:prstGeom>
          <a:noFill/>
        </p:spPr>
        <p:txBody>
          <a:bodyPr wrap="square" rtlCol="0">
            <a:spAutoFit/>
          </a:bodyPr>
          <a:lstStyle/>
          <a:p>
            <a:pPr algn="ctr"/>
            <a:r>
              <a:rPr lang="en-US" sz="1200" b="1" dirty="0" smtClean="0">
                <a:solidFill>
                  <a:srgbClr val="FF0000"/>
                </a:solidFill>
                <a:latin typeface="Arial" charset="0"/>
                <a:ea typeface="Arial" charset="0"/>
                <a:cs typeface="Arial" charset="0"/>
              </a:rPr>
              <a:t>RAN </a:t>
            </a:r>
            <a:br>
              <a:rPr lang="en-US" sz="1200" b="1" dirty="0" smtClean="0">
                <a:solidFill>
                  <a:srgbClr val="FF0000"/>
                </a:solidFill>
                <a:latin typeface="Arial" charset="0"/>
                <a:ea typeface="Arial" charset="0"/>
                <a:cs typeface="Arial" charset="0"/>
              </a:rPr>
            </a:br>
            <a:r>
              <a:rPr lang="en-US" sz="1200" b="1" dirty="0" smtClean="0">
                <a:solidFill>
                  <a:srgbClr val="FF0000"/>
                </a:solidFill>
                <a:latin typeface="Arial" charset="0"/>
                <a:ea typeface="Arial" charset="0"/>
                <a:cs typeface="Arial" charset="0"/>
              </a:rPr>
              <a:t>#78</a:t>
            </a:r>
          </a:p>
        </p:txBody>
      </p:sp>
      <p:sp>
        <p:nvSpPr>
          <p:cNvPr id="26" name="TextBox 25"/>
          <p:cNvSpPr txBox="1"/>
          <p:nvPr/>
        </p:nvSpPr>
        <p:spPr>
          <a:xfrm>
            <a:off x="8153793" y="1368297"/>
            <a:ext cx="2155844" cy="461665"/>
          </a:xfrm>
          <a:prstGeom prst="rect">
            <a:avLst/>
          </a:prstGeom>
          <a:noFill/>
        </p:spPr>
        <p:txBody>
          <a:bodyPr wrap="square" rtlCol="0">
            <a:spAutoFit/>
          </a:bodyPr>
          <a:lstStyle/>
          <a:p>
            <a:pPr algn="ctr"/>
            <a:r>
              <a:rPr lang="en-US" sz="1200" b="1" dirty="0" smtClean="0">
                <a:solidFill>
                  <a:srgbClr val="FF0000"/>
                </a:solidFill>
                <a:latin typeface="Arial" charset="0"/>
                <a:ea typeface="Arial" charset="0"/>
                <a:cs typeface="Arial" charset="0"/>
              </a:rPr>
              <a:t>RAN #80</a:t>
            </a:r>
            <a:br>
              <a:rPr lang="en-US" sz="1200" b="1" dirty="0" smtClean="0">
                <a:solidFill>
                  <a:srgbClr val="FF0000"/>
                </a:solidFill>
                <a:latin typeface="Arial" charset="0"/>
                <a:ea typeface="Arial" charset="0"/>
                <a:cs typeface="Arial" charset="0"/>
              </a:rPr>
            </a:br>
            <a:r>
              <a:rPr lang="en-US" sz="1200" b="1" dirty="0" smtClean="0">
                <a:solidFill>
                  <a:srgbClr val="FF0000"/>
                </a:solidFill>
                <a:latin typeface="Arial" charset="0"/>
                <a:ea typeface="Arial" charset="0"/>
                <a:cs typeface="Arial" charset="0"/>
              </a:rPr>
              <a:t> (Rel-15 completion)</a:t>
            </a:r>
          </a:p>
        </p:txBody>
      </p:sp>
      <p:sp>
        <p:nvSpPr>
          <p:cNvPr id="27" name="Rounded Rectangle 26"/>
          <p:cNvSpPr/>
          <p:nvPr/>
        </p:nvSpPr>
        <p:spPr>
          <a:xfrm>
            <a:off x="9292072" y="2980386"/>
            <a:ext cx="2404961" cy="731453"/>
          </a:xfrm>
          <a:prstGeom prst="roundRect">
            <a:avLst/>
          </a:prstGeom>
          <a:pattFill prst="lgConfetti">
            <a:fgClr>
              <a:srgbClr val="FFF0B0"/>
            </a:fgClr>
            <a:bgClr>
              <a:srgbClr val="00FF00"/>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bg1">
                    <a:lumMod val="65000"/>
                  </a:schemeClr>
                </a:solidFill>
                <a:latin typeface="Arial" charset="0"/>
                <a:ea typeface="Arial" charset="0"/>
                <a:cs typeface="Arial" charset="0"/>
              </a:rPr>
              <a:t>Further evolution </a:t>
            </a:r>
          </a:p>
        </p:txBody>
      </p:sp>
      <p:sp>
        <p:nvSpPr>
          <p:cNvPr id="30" name="Rounded Rectangle 29"/>
          <p:cNvSpPr/>
          <p:nvPr/>
        </p:nvSpPr>
        <p:spPr>
          <a:xfrm>
            <a:off x="8581684" y="3347070"/>
            <a:ext cx="857117" cy="364769"/>
          </a:xfrm>
          <a:prstGeom prst="round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tx1"/>
                </a:solidFill>
                <a:latin typeface="Arial" charset="0"/>
                <a:ea typeface="Arial" charset="0"/>
                <a:cs typeface="Arial" charset="0"/>
              </a:rPr>
              <a:t>5G NR SA Completion</a:t>
            </a:r>
          </a:p>
        </p:txBody>
      </p:sp>
      <p:cxnSp>
        <p:nvCxnSpPr>
          <p:cNvPr id="4" name="Straight Arrow Connector 3"/>
          <p:cNvCxnSpPr/>
          <p:nvPr/>
        </p:nvCxnSpPr>
        <p:spPr>
          <a:xfrm>
            <a:off x="6549864" y="3835730"/>
            <a:ext cx="0" cy="9144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888349" y="4874020"/>
            <a:ext cx="2140454" cy="461665"/>
          </a:xfrm>
          <a:prstGeom prst="rect">
            <a:avLst/>
          </a:prstGeom>
          <a:noFill/>
        </p:spPr>
        <p:txBody>
          <a:bodyPr wrap="square" rtlCol="0">
            <a:spAutoFit/>
          </a:bodyPr>
          <a:lstStyle/>
          <a:p>
            <a:pPr algn="ctr"/>
            <a:r>
              <a:rPr lang="en-US" sz="1200" b="1" i="1" dirty="0" smtClean="0">
                <a:solidFill>
                  <a:srgbClr val="FF0000"/>
                </a:solidFill>
                <a:latin typeface="Arial" charset="0"/>
                <a:ea typeface="Arial" charset="0"/>
                <a:cs typeface="Arial" charset="0"/>
              </a:rPr>
              <a:t>Stage 3 completion </a:t>
            </a:r>
            <a:br>
              <a:rPr lang="en-US" sz="1200" b="1" i="1" dirty="0" smtClean="0">
                <a:solidFill>
                  <a:srgbClr val="FF0000"/>
                </a:solidFill>
                <a:latin typeface="Arial" charset="0"/>
                <a:ea typeface="Arial" charset="0"/>
                <a:cs typeface="Arial" charset="0"/>
              </a:rPr>
            </a:br>
            <a:r>
              <a:rPr lang="en-US" sz="1200" b="1" i="1" dirty="0" smtClean="0">
                <a:solidFill>
                  <a:srgbClr val="FF0000"/>
                </a:solidFill>
                <a:latin typeface="Arial" charset="0"/>
                <a:ea typeface="Arial" charset="0"/>
                <a:cs typeface="Arial" charset="0"/>
              </a:rPr>
              <a:t>for Standalone 5G-NR </a:t>
            </a:r>
          </a:p>
        </p:txBody>
      </p:sp>
      <p:cxnSp>
        <p:nvCxnSpPr>
          <p:cNvPr id="20" name="Straight Arrow Connector 19"/>
          <p:cNvCxnSpPr/>
          <p:nvPr/>
        </p:nvCxnSpPr>
        <p:spPr>
          <a:xfrm>
            <a:off x="8958576" y="3835730"/>
            <a:ext cx="0" cy="9144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693408" y="5981826"/>
            <a:ext cx="2453548" cy="276999"/>
          </a:xfrm>
          <a:prstGeom prst="rect">
            <a:avLst/>
          </a:prstGeom>
          <a:noFill/>
        </p:spPr>
        <p:txBody>
          <a:bodyPr wrap="square" rtlCol="0">
            <a:spAutoFit/>
          </a:bodyPr>
          <a:lstStyle/>
          <a:p>
            <a:pPr algn="ctr"/>
            <a:r>
              <a:rPr lang="en-US" sz="1200" b="1" i="1" dirty="0" smtClean="0">
                <a:solidFill>
                  <a:srgbClr val="0070C0"/>
                </a:solidFill>
                <a:latin typeface="Arial" charset="0"/>
                <a:ea typeface="Arial" charset="0"/>
                <a:cs typeface="Arial" charset="0"/>
              </a:rPr>
              <a:t>NSA Option 3  family ASN.1</a:t>
            </a:r>
            <a:endParaRPr lang="en-US" sz="1200" b="1" i="1" dirty="0" smtClean="0">
              <a:solidFill>
                <a:srgbClr val="0070C0"/>
              </a:solidFill>
              <a:latin typeface="Arial" charset="0"/>
              <a:ea typeface="Arial" charset="0"/>
              <a:cs typeface="Arial" charset="0"/>
            </a:endParaRPr>
          </a:p>
        </p:txBody>
      </p:sp>
      <p:cxnSp>
        <p:nvCxnSpPr>
          <p:cNvPr id="22" name="Straight Arrow Connector 21"/>
          <p:cNvCxnSpPr>
            <a:endCxn id="18" idx="0"/>
          </p:cNvCxnSpPr>
          <p:nvPr/>
        </p:nvCxnSpPr>
        <p:spPr>
          <a:xfrm>
            <a:off x="7888349" y="3857913"/>
            <a:ext cx="31833" cy="212391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343440" y="5981826"/>
            <a:ext cx="2140454" cy="276999"/>
          </a:xfrm>
          <a:prstGeom prst="rect">
            <a:avLst/>
          </a:prstGeom>
          <a:noFill/>
        </p:spPr>
        <p:txBody>
          <a:bodyPr wrap="square" rtlCol="0">
            <a:spAutoFit/>
          </a:bodyPr>
          <a:lstStyle/>
          <a:p>
            <a:pPr algn="ctr"/>
            <a:r>
              <a:rPr lang="en-US" sz="1200" b="1" i="1" dirty="0" smtClean="0">
                <a:solidFill>
                  <a:srgbClr val="0070C0"/>
                </a:solidFill>
                <a:latin typeface="Arial" charset="0"/>
                <a:ea typeface="Arial" charset="0"/>
                <a:cs typeface="Arial" charset="0"/>
              </a:rPr>
              <a:t>Rel-15</a:t>
            </a:r>
            <a:r>
              <a:rPr lang="en-US" sz="1200" b="1" i="1" dirty="0" smtClean="0">
                <a:solidFill>
                  <a:srgbClr val="0070C0"/>
                </a:solidFill>
                <a:latin typeface="Arial" charset="0"/>
                <a:ea typeface="Arial" charset="0"/>
                <a:cs typeface="Arial" charset="0"/>
              </a:rPr>
              <a:t> ASN.1 for SA &amp; NSA</a:t>
            </a:r>
            <a:endParaRPr lang="en-US" sz="1200" b="1" i="1" dirty="0" smtClean="0">
              <a:solidFill>
                <a:srgbClr val="0070C0"/>
              </a:solidFill>
              <a:latin typeface="Arial" charset="0"/>
              <a:ea typeface="Arial" charset="0"/>
              <a:cs typeface="Arial" charset="0"/>
            </a:endParaRPr>
          </a:p>
        </p:txBody>
      </p:sp>
      <p:cxnSp>
        <p:nvCxnSpPr>
          <p:cNvPr id="29" name="Straight Arrow Connector 28"/>
          <p:cNvCxnSpPr/>
          <p:nvPr/>
        </p:nvCxnSpPr>
        <p:spPr>
          <a:xfrm>
            <a:off x="10413667" y="3857913"/>
            <a:ext cx="0" cy="2123913"/>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103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QTI_Template_NDA_June2014">
  <a:themeElements>
    <a:clrScheme name="Qualcomm Updated">
      <a:dk1>
        <a:sysClr val="windowText" lastClr="000000"/>
      </a:dk1>
      <a:lt1>
        <a:srgbClr val="FFFFFF"/>
      </a:lt1>
      <a:dk2>
        <a:srgbClr val="89D1B2"/>
      </a:dk2>
      <a:lt2>
        <a:srgbClr val="00ACBD"/>
      </a:lt2>
      <a:accent1>
        <a:srgbClr val="70CFEE"/>
      </a:accent1>
      <a:accent2>
        <a:srgbClr val="E98306"/>
      </a:accent2>
      <a:accent3>
        <a:srgbClr val="153C66"/>
      </a:accent3>
      <a:accent4>
        <a:srgbClr val="FFD939"/>
      </a:accent4>
      <a:accent5>
        <a:srgbClr val="FCB53B"/>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QTI_Template_NDA_June2014.pptx [Read-Only]" id="{B3F815BD-EDC6-4FF3-8B60-8846A6C62C81}" vid="{476C100B-29F5-4178-8C11-C261596932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738872EA2B254BB282C4888A396058" ma:contentTypeVersion="3" ma:contentTypeDescription="Create a new document." ma:contentTypeScope="" ma:versionID="30684f21b01b5a5a7b3e59e851f7b54a">
  <xsd:schema xmlns:xsd="http://www.w3.org/2001/XMLSchema" xmlns:xs="http://www.w3.org/2001/XMLSchema" xmlns:p="http://schemas.microsoft.com/office/2006/metadata/properties" xmlns:ns2="b4b33aa9-2354-4d53-bed7-232b42d25ff3" targetNamespace="http://schemas.microsoft.com/office/2006/metadata/properties" ma:root="true" ma:fieldsID="da202ef44ba90aa8e0e2e33062479f09" ns2:_="">
    <xsd:import namespace="b4b33aa9-2354-4d53-bed7-232b42d25ff3"/>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b33aa9-2354-4d53-bed7-232b42d25ff3"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Props1.xml><?xml version="1.0" encoding="utf-8"?>
<ds:datastoreItem xmlns:ds="http://schemas.openxmlformats.org/officeDocument/2006/customXml" ds:itemID="{429C865D-052F-45FE-8367-56AAD7AEAA2C}">
  <ds:schemaRefs>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 ds:uri="b4b33aa9-2354-4d53-bed7-232b42d25ff3"/>
    <ds:schemaRef ds:uri="http://purl.org/dc/dcmitype/"/>
    <ds:schemaRef ds:uri="http://purl.org/dc/elements/1.1/"/>
  </ds:schemaRefs>
</ds:datastoreItem>
</file>

<file path=customXml/itemProps2.xml><?xml version="1.0" encoding="utf-8"?>
<ds:datastoreItem xmlns:ds="http://schemas.openxmlformats.org/officeDocument/2006/customXml" ds:itemID="{BCDF2A6F-EA3F-4ED4-99A1-F5939F0C75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b33aa9-2354-4d53-bed7-232b42d25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46B763-73A8-4DD5-BB04-A48D336B86DC}">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18716</TotalTime>
  <Words>385</Words>
  <Application>Microsoft Macintosh PowerPoint</Application>
  <PresentationFormat>Widescreen</PresentationFormat>
  <Paragraphs>61</Paragraphs>
  <Slides>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Calibre Regular</vt:lpstr>
      <vt:lpstr>Calibre Semibold</vt:lpstr>
      <vt:lpstr>Courier New</vt:lpstr>
      <vt:lpstr>Qualcomm Office Bold</vt:lpstr>
      <vt:lpstr>Qualcomm Office Light</vt:lpstr>
      <vt:lpstr>Qualcomm Office Regular</vt:lpstr>
      <vt:lpstr>Qualcomm Regular</vt:lpstr>
      <vt:lpstr>Tahoma</vt:lpstr>
      <vt:lpstr>Times New Roman</vt:lpstr>
      <vt:lpstr>Arial</vt:lpstr>
      <vt:lpstr>QTI_Template_NDA_June2014</vt:lpstr>
      <vt:lpstr>PowerPoint Presentation</vt:lpstr>
      <vt:lpstr>Proposal</vt:lpstr>
      <vt:lpstr>Proposal (cont.)</vt:lpstr>
      <vt:lpstr>Proposal (cont.)</vt:lpstr>
      <vt:lpstr>Proposal (cont.)</vt:lpstr>
    </vt:vector>
  </TitlesOfParts>
  <Manager/>
  <Company/>
  <LinksUpToDate>false</LinksUpToDate>
  <SharedDoc>false</SharedDoc>
  <HyperlinkBase/>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dmalladi@qti.qualcomm.com</dc:creator>
  <cp:keywords/>
  <dc:description/>
  <cp:lastModifiedBy>Casaccia, Lorenzo</cp:lastModifiedBy>
  <cp:revision>573</cp:revision>
  <cp:lastPrinted>2017-02-25T22:08:40Z</cp:lastPrinted>
  <dcterms:created xsi:type="dcterms:W3CDTF">2014-07-09T00:20:26Z</dcterms:created>
  <dcterms:modified xsi:type="dcterms:W3CDTF">2017-03-07T09:37:24Z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2M7H2EHAQQQC-113-211044</vt:lpwstr>
  </property>
  <property fmtid="{D5CDD505-2E9C-101B-9397-08002B2CF9AE}" pid="3" name="_dlc_DocIdUrl">
    <vt:lpwstr>https://sharepoint.qualcomm.com/corp/CorpRD/Trahira/_layouts/15/DocIdRedir.aspx?ID=2M7H2EHAQQQC-113-211044, 2M7H2EHAQQQC-113-211044</vt:lpwstr>
  </property>
  <property fmtid="{D5CDD505-2E9C-101B-9397-08002B2CF9AE}" pid="4" name="_dlc_DocIdItemGuid">
    <vt:lpwstr>a134ae3d-0af0-4d53-945b-7906a28daa17</vt:lpwstr>
  </property>
  <property fmtid="{D5CDD505-2E9C-101B-9397-08002B2CF9AE}" pid="5" name="_NewReviewCycle">
    <vt:lpwstr/>
  </property>
</Properties>
</file>