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34AD-B675-604C-ABF9-1F0E3AB13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E5894-5095-6D4D-B30C-FB2E2D42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4D6A-5F65-A445-8799-C2434C8D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89AD-1481-5F46-A9E8-7CB4F2F9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C112-83A8-4D40-990D-7A1FA92A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0694-5F4D-D441-A3B5-58289438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74F5-5EDD-0F4F-A85E-1F05BE8A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0C0C-A0C5-3749-A00D-9013498E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4AF8-8C27-2E4A-A60D-99FEBC8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9-482A-5445-8578-6DDFF04E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5B92B-7655-6241-8DCD-53C27120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ADD8-2D6F-E540-8975-3F6EFF94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CF5F-2FC5-4E4F-8F0F-21069E4C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C6D3-A9F9-784A-81BB-13026D8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1B7D-AF25-E142-9B26-D20EA05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D677-C567-944E-A311-3C3FD625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5916-D063-CB4E-BB6B-A30EE6E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DC29-A0A2-DC46-A87A-FFF5670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7244-341D-C04F-AAE0-48FC58D0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125-7BFB-0548-A692-E45A020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2CC-3C0C-1244-9D71-67B4986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7B22-13D4-C746-89B1-B644D07A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21E1-2E7F-4E41-BDCA-D52EBCBD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FA21-69B7-4C45-83B2-8256F460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644-748C-6A45-96C5-7A40023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79A-76C6-F94F-AC77-D53F466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282E-1770-1E4A-ABDA-962A6BAAA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76DE-9EDE-BB47-93F5-853098030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3F8A1-F409-3744-96AC-695E990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0ACA-3341-E44B-8914-338BF438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FC70-0C33-1646-9FD0-53A5697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9A61-F636-1A41-AF37-E9D1CB2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0F79-C708-D146-AB12-7BF05028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EE465-BDA1-CA4C-8147-E6582B24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57718-44D9-864A-8FA7-6496366D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6C7DC-9E20-B640-A079-3BA4B0BC8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3EF07-C20F-FB4E-A6CE-732AF46D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05F4-7A4F-8F4F-A6C3-CDE6D60C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D343-8C70-7145-809F-7CCA9B4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C3C6-A8FE-2342-934E-CE2BEED4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38C8F-E038-5D46-B424-2E978679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CC48D-5CCF-DB49-954D-9BA5998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1367B-436E-1D40-BDAF-27C2C434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388F-0328-D142-A50D-9DC83B7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62783-378A-6841-8088-301F7A0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FD0DF-5C00-AE41-85FE-4E1925A8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6E31-8956-E645-8CF1-F1E3282E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6FD7-0417-BE4F-9A5D-ABC5027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1405-3790-4E44-986C-D0B03021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0930-2F9A-074A-928B-B8C18D7E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CBEB-FC60-EC47-A514-413EC0C9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2319-9E5E-BD44-9E27-8194FF85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D7BF-BCC4-A449-8DFA-EADD3A7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77D1-5C13-C046-A797-8BE36B1C9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4B4D-FA56-8C43-BCDD-E840C0CD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D710F-33A8-CB42-B6BB-360B49F9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DD04D-E40E-4545-AB52-E16DDEB8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4FEB-8C59-3145-B741-573D1F13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B6677-4837-F344-9481-2EFFD01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D229-0E07-574F-883F-DFCA50F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FE63-60AA-C243-861E-77DDBBA55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36E8-096A-FB46-8022-0385D538CD0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210F-06CA-2548-B9DD-9FF4382D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D459-982A-134E-8F52-7F126B70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BD0C-B9D0-2A40-9652-B83CC30E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81C3-E76F-D048-82DD-56D673213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data lookup from license plate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E753-98E5-8542-9A58-5CE4E7774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2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Bootcamp Final Project</a:t>
            </a:r>
          </a:p>
          <a:p>
            <a:r>
              <a:rPr lang="en-US" dirty="0"/>
              <a:t>Jon Simpson</a:t>
            </a:r>
          </a:p>
          <a:p>
            <a:r>
              <a:rPr lang="en-US" dirty="0"/>
              <a:t>Nick </a:t>
            </a:r>
            <a:r>
              <a:rPr lang="en-US" dirty="0" err="1"/>
              <a:t>Prentkowski</a:t>
            </a:r>
            <a:endParaRPr lang="en-US" dirty="0"/>
          </a:p>
          <a:p>
            <a:r>
              <a:rPr lang="en-US" dirty="0"/>
              <a:t>Ben </a:t>
            </a:r>
            <a:r>
              <a:rPr lang="en-US" dirty="0" err="1"/>
              <a:t>Farniok</a:t>
            </a:r>
            <a:endParaRPr lang="en-US" dirty="0"/>
          </a:p>
          <a:p>
            <a:r>
              <a:rPr lang="en-US" dirty="0"/>
              <a:t>Terrence Cummings</a:t>
            </a:r>
          </a:p>
        </p:txBody>
      </p:sp>
    </p:spTree>
    <p:extLst>
      <p:ext uri="{BB962C8B-B14F-4D97-AF65-F5344CB8AC3E}">
        <p14:creationId xmlns:p14="http://schemas.microsoft.com/office/powerpoint/2010/main" val="9429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63D-05C1-4A43-8043-E26F5EDF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1442-E46E-7F4B-A0DB-D5BCE781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Heroku deployment and AWS S3 – Jon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Webpage for upload photo to S3 and display output – Nick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 extract license plate number and stats from photo – Ben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APIs to retrieve car data based on license plate - Terry</a:t>
            </a:r>
          </a:p>
        </p:txBody>
      </p:sp>
    </p:spTree>
    <p:extLst>
      <p:ext uri="{BB962C8B-B14F-4D97-AF65-F5344CB8AC3E}">
        <p14:creationId xmlns:p14="http://schemas.microsoft.com/office/powerpoint/2010/main" val="13843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4949F7-3D56-F14E-8FF8-6456673D1C9A}"/>
              </a:ext>
            </a:extLst>
          </p:cNvPr>
          <p:cNvSpPr/>
          <p:nvPr/>
        </p:nvSpPr>
        <p:spPr>
          <a:xfrm>
            <a:off x="300038" y="2864197"/>
            <a:ext cx="2071687" cy="13255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Heroku (Jon)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3A374-7829-814D-8982-435EAD95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7382F-2ADB-2B4E-B359-C7BC84DE11CC}"/>
              </a:ext>
            </a:extLst>
          </p:cNvPr>
          <p:cNvSpPr/>
          <p:nvPr/>
        </p:nvSpPr>
        <p:spPr>
          <a:xfrm>
            <a:off x="440191" y="3193107"/>
            <a:ext cx="1789343" cy="7910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Python Flask (Terry)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Render 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0BE832-2ED0-094F-94A2-DEEAAF5BBB9B}"/>
              </a:ext>
            </a:extLst>
          </p:cNvPr>
          <p:cNvSpPr/>
          <p:nvPr/>
        </p:nvSpPr>
        <p:spPr>
          <a:xfrm>
            <a:off x="3145294" y="2285997"/>
            <a:ext cx="3113317" cy="2928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EA1A9-788F-7044-A616-99F1E2A3D649}"/>
              </a:ext>
            </a:extLst>
          </p:cNvPr>
          <p:cNvSpPr txBox="1"/>
          <p:nvPr/>
        </p:nvSpPr>
        <p:spPr>
          <a:xfrm>
            <a:off x="3403832" y="3345455"/>
            <a:ext cx="2596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OUTPUT</a:t>
            </a:r>
          </a:p>
          <a:p>
            <a:r>
              <a:rPr lang="en-US" sz="1400" dirty="0"/>
              <a:t>License Plate Number: [blank]</a:t>
            </a:r>
          </a:p>
          <a:p>
            <a:r>
              <a:rPr lang="en-US" sz="1400" dirty="0"/>
              <a:t>State: [blank]</a:t>
            </a:r>
          </a:p>
          <a:p>
            <a:r>
              <a:rPr lang="en-US" sz="1400" dirty="0"/>
              <a:t>Make: [blank]</a:t>
            </a:r>
          </a:p>
          <a:p>
            <a:r>
              <a:rPr lang="en-US" sz="1400" dirty="0"/>
              <a:t>Model: [blank]</a:t>
            </a:r>
          </a:p>
          <a:p>
            <a:r>
              <a:rPr lang="en-US" sz="1400" dirty="0"/>
              <a:t>Year: [blank]</a:t>
            </a:r>
          </a:p>
          <a:p>
            <a:r>
              <a:rPr lang="en-US" sz="1400" dirty="0"/>
              <a:t>Avg sales price: [blank]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6167D-6929-9B41-92D3-78567197A2F9}"/>
              </a:ext>
            </a:extLst>
          </p:cNvPr>
          <p:cNvSpPr/>
          <p:nvPr/>
        </p:nvSpPr>
        <p:spPr>
          <a:xfrm>
            <a:off x="4614868" y="2659681"/>
            <a:ext cx="1404257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[IMAGE]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4ACAC-FD2D-C147-8DD8-7316C808806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29534" y="3588653"/>
            <a:ext cx="1036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A1587C-76F1-4247-B7DF-8852810DC38C}"/>
              </a:ext>
            </a:extLst>
          </p:cNvPr>
          <p:cNvSpPr txBox="1"/>
          <p:nvPr/>
        </p:nvSpPr>
        <p:spPr>
          <a:xfrm>
            <a:off x="2266274" y="2993993"/>
            <a:ext cx="80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Launch</a:t>
            </a:r>
          </a:p>
          <a:p>
            <a:pPr algn="ctr"/>
            <a:r>
              <a:rPr lang="en-US" sz="1400" dirty="0"/>
              <a:t>app</a:t>
            </a:r>
            <a:endParaRPr lang="en-US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DFCF667-30F9-6F47-AA0A-32B7328DF021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16200000" flipH="1">
            <a:off x="4415264" y="5500944"/>
            <a:ext cx="742107" cy="168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16FDA2-69A6-064A-BB73-90EAA8901E71}"/>
              </a:ext>
            </a:extLst>
          </p:cNvPr>
          <p:cNvSpPr txBox="1"/>
          <p:nvPr/>
        </p:nvSpPr>
        <p:spPr>
          <a:xfrm>
            <a:off x="3797083" y="5376809"/>
            <a:ext cx="80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Upload image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A643B-F3B1-4C45-9902-A70085496C85}"/>
              </a:ext>
            </a:extLst>
          </p:cNvPr>
          <p:cNvSpPr/>
          <p:nvPr/>
        </p:nvSpPr>
        <p:spPr>
          <a:xfrm>
            <a:off x="4870681" y="5631667"/>
            <a:ext cx="1551213" cy="649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(Jon)</a:t>
            </a:r>
          </a:p>
          <a:p>
            <a:pPr algn="ctr"/>
            <a:r>
              <a:rPr lang="en-US" sz="1200" dirty="0"/>
              <a:t>Store image at S3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1F6518-CEB6-4F46-8A59-E5159F53E6FB}"/>
              </a:ext>
            </a:extLst>
          </p:cNvPr>
          <p:cNvSpPr/>
          <p:nvPr/>
        </p:nvSpPr>
        <p:spPr>
          <a:xfrm>
            <a:off x="6748465" y="5522937"/>
            <a:ext cx="2269672" cy="861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 Flask (Ben)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Grab image from S3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# and state from 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2D2F5-2FEA-2F42-A04C-2A2D9D8A2AEB}"/>
              </a:ext>
            </a:extLst>
          </p:cNvPr>
          <p:cNvSpPr/>
          <p:nvPr/>
        </p:nvSpPr>
        <p:spPr>
          <a:xfrm>
            <a:off x="3751165" y="1410050"/>
            <a:ext cx="2161489" cy="794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HTML/CSS/JS (Nick)</a:t>
            </a:r>
          </a:p>
          <a:p>
            <a:pPr algn="ctr"/>
            <a:r>
              <a:rPr lang="en-US" sz="1200" dirty="0"/>
              <a:t>Navigate to webpage</a:t>
            </a:r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finalproj</a:t>
            </a:r>
            <a:r>
              <a:rPr lang="en-US" sz="1200" dirty="0"/>
              <a:t>/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AADBE1-9D4B-FB45-8F20-B82F6025AA86}"/>
              </a:ext>
            </a:extLst>
          </p:cNvPr>
          <p:cNvSpPr/>
          <p:nvPr/>
        </p:nvSpPr>
        <p:spPr>
          <a:xfrm>
            <a:off x="9344708" y="5522937"/>
            <a:ext cx="1964872" cy="8564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 Flask (Terry)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API with # and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Re-render 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06ABD7-7875-CF4C-BDAD-D783E2D98163}"/>
              </a:ext>
            </a:extLst>
          </p:cNvPr>
          <p:cNvSpPr/>
          <p:nvPr/>
        </p:nvSpPr>
        <p:spPr>
          <a:xfrm>
            <a:off x="8076531" y="1903548"/>
            <a:ext cx="88174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15F0FB-AA3A-7046-B1FA-1A2BC2A15694}"/>
              </a:ext>
            </a:extLst>
          </p:cNvPr>
          <p:cNvSpPr/>
          <p:nvPr/>
        </p:nvSpPr>
        <p:spPr>
          <a:xfrm>
            <a:off x="7728185" y="1529864"/>
            <a:ext cx="3113317" cy="2928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9D828-D9A8-3E4A-976D-8B7A4A366C5E}"/>
              </a:ext>
            </a:extLst>
          </p:cNvPr>
          <p:cNvSpPr txBox="1"/>
          <p:nvPr/>
        </p:nvSpPr>
        <p:spPr>
          <a:xfrm>
            <a:off x="7986723" y="2589322"/>
            <a:ext cx="2596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OUTPUT</a:t>
            </a:r>
          </a:p>
          <a:p>
            <a:r>
              <a:rPr lang="en-US" sz="1400" dirty="0"/>
              <a:t>License Plate Number: 457MKZ</a:t>
            </a:r>
          </a:p>
          <a:p>
            <a:r>
              <a:rPr lang="en-US" sz="1400" dirty="0"/>
              <a:t>State: MN</a:t>
            </a:r>
          </a:p>
          <a:p>
            <a:r>
              <a:rPr lang="en-US" sz="1400" dirty="0"/>
              <a:t>Make: Chevrolet</a:t>
            </a:r>
          </a:p>
          <a:p>
            <a:r>
              <a:rPr lang="en-US" sz="1400" dirty="0"/>
              <a:t>Model: Trailblazer</a:t>
            </a:r>
          </a:p>
          <a:p>
            <a:r>
              <a:rPr lang="en-US" sz="1400" dirty="0"/>
              <a:t>Year: 2007</a:t>
            </a:r>
          </a:p>
          <a:p>
            <a:r>
              <a:rPr lang="en-US" sz="1400" dirty="0"/>
              <a:t>Avg sales price: $4,000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77B9B-D634-434A-A8E3-050BC3FA716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6421894" y="5953541"/>
            <a:ext cx="326571" cy="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B48E01-C9FB-7A48-8687-97D97E275575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9018137" y="5951142"/>
            <a:ext cx="326571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BEC1929-C579-7E4D-B667-BE76143F9B32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rot="16200000" flipV="1">
            <a:off x="9273587" y="4469380"/>
            <a:ext cx="1064815" cy="1042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ehicle registration plates of Minnesota - Wikipedia">
            <a:extLst>
              <a:ext uri="{FF2B5EF4-FFF2-40B4-BE49-F238E27FC236}">
                <a16:creationId xmlns:a16="http://schemas.microsoft.com/office/drawing/2014/main" id="{9F36DCEA-D4EC-AE4E-BD46-03854598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18" y="1855110"/>
            <a:ext cx="1214431" cy="60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F4E53FC-E690-9C45-BAFF-6160FBFC88B2}"/>
              </a:ext>
            </a:extLst>
          </p:cNvPr>
          <p:cNvSpPr/>
          <p:nvPr/>
        </p:nvSpPr>
        <p:spPr>
          <a:xfrm>
            <a:off x="3422883" y="2659681"/>
            <a:ext cx="952499" cy="454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</a:t>
            </a:r>
          </a:p>
          <a:p>
            <a:pPr algn="ctr"/>
            <a:r>
              <a:rPr lang="en-US" sz="1200" dirty="0"/>
              <a:t>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3D9445-F51E-5345-8FF0-5C1C21456921}"/>
              </a:ext>
            </a:extLst>
          </p:cNvPr>
          <p:cNvSpPr txBox="1"/>
          <p:nvPr/>
        </p:nvSpPr>
        <p:spPr>
          <a:xfrm>
            <a:off x="8689549" y="4453479"/>
            <a:ext cx="60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Number</a:t>
            </a:r>
          </a:p>
          <a:p>
            <a:pPr algn="ctr"/>
            <a:r>
              <a:rPr lang="en-US" sz="900" dirty="0"/>
              <a:t>State</a:t>
            </a:r>
          </a:p>
          <a:p>
            <a:pPr algn="ctr"/>
            <a:r>
              <a:rPr lang="en-US" sz="900" dirty="0"/>
              <a:t>Make</a:t>
            </a:r>
          </a:p>
          <a:p>
            <a:pPr algn="ctr"/>
            <a:r>
              <a:rPr lang="en-US" sz="900" dirty="0"/>
              <a:t>Model</a:t>
            </a:r>
          </a:p>
          <a:p>
            <a:pPr algn="ctr"/>
            <a:r>
              <a:rPr lang="en-US" sz="900" dirty="0"/>
              <a:t>Year</a:t>
            </a:r>
          </a:p>
          <a:p>
            <a:pPr algn="ctr"/>
            <a:r>
              <a:rPr lang="en-US" sz="900" dirty="0"/>
              <a:t>Price</a:t>
            </a:r>
            <a:endParaRPr lang="en-US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E248BDC-B2FF-3842-9D90-C23207B49571}"/>
              </a:ext>
            </a:extLst>
          </p:cNvPr>
          <p:cNvCxnSpPr>
            <a:cxnSpLocks/>
            <a:stCxn id="21" idx="0"/>
            <a:endCxn id="1026" idx="2"/>
          </p:cNvCxnSpPr>
          <p:nvPr/>
        </p:nvCxnSpPr>
        <p:spPr>
          <a:xfrm rot="5400000" flipH="1" flipV="1">
            <a:off x="6153891" y="1954724"/>
            <a:ext cx="3169341" cy="4184546"/>
          </a:xfrm>
          <a:prstGeom prst="bentConnector3">
            <a:avLst>
              <a:gd name="adj1" fmla="val 8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55F4-EAED-C84A-B3AD-D115BA88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EB98-1435-1746-B74E-572478C3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858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/>
              <a:t>#Dependencies, libraries, imports</a:t>
            </a:r>
          </a:p>
          <a:p>
            <a:pPr marL="0" indent="0">
              <a:buNone/>
            </a:pPr>
            <a:r>
              <a:rPr lang="en-US" sz="1400" dirty="0"/>
              <a:t>import [….]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#Code to get car data and render webpage</a:t>
            </a:r>
          </a:p>
          <a:p>
            <a:pPr marL="0" indent="0">
              <a:buNone/>
            </a:pPr>
            <a:r>
              <a:rPr lang="en-US" sz="1400" dirty="0"/>
              <a:t>app = Flask(__name__)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app.route</a:t>
            </a:r>
            <a:r>
              <a:rPr lang="en-US" sz="1400" dirty="0"/>
              <a:t>(“/”)</a:t>
            </a:r>
          </a:p>
          <a:p>
            <a:pPr marL="0" indent="0">
              <a:buNone/>
            </a:pPr>
            <a:r>
              <a:rPr lang="en-US" sz="1400" dirty="0"/>
              <a:t>def home():</a:t>
            </a:r>
          </a:p>
          <a:p>
            <a:pPr marL="0" indent="0">
              <a:buNone/>
            </a:pPr>
            <a:r>
              <a:rPr lang="en-US" sz="1400" dirty="0"/>
              <a:t>   image = http://…</a:t>
            </a:r>
          </a:p>
          <a:p>
            <a:pPr marL="0" indent="0">
              <a:buNone/>
            </a:pPr>
            <a:r>
              <a:rPr lang="en-US" sz="1400" dirty="0"/>
              <a:t>   [Ben code]</a:t>
            </a:r>
          </a:p>
          <a:p>
            <a:pPr marL="0" indent="0">
              <a:buNone/>
            </a:pPr>
            <a:r>
              <a:rPr lang="en-US" sz="1400" dirty="0"/>
              <a:t>   num = 457MKZ</a:t>
            </a:r>
          </a:p>
          <a:p>
            <a:pPr marL="0" indent="0">
              <a:buNone/>
            </a:pPr>
            <a:r>
              <a:rPr lang="en-US" sz="1400" dirty="0"/>
              <a:t>   state = MN</a:t>
            </a:r>
          </a:p>
          <a:p>
            <a:pPr marL="0" indent="0">
              <a:buNone/>
            </a:pPr>
            <a:r>
              <a:rPr lang="en-US" sz="1400" dirty="0"/>
              <a:t>   [Terry code]</a:t>
            </a:r>
          </a:p>
          <a:p>
            <a:pPr marL="0" indent="0">
              <a:buNone/>
            </a:pPr>
            <a:r>
              <a:rPr lang="en-US" sz="1400" dirty="0"/>
              <a:t>   year = 2007</a:t>
            </a:r>
          </a:p>
          <a:p>
            <a:pPr marL="0" indent="0">
              <a:buNone/>
            </a:pPr>
            <a:r>
              <a:rPr lang="en-US" sz="1400" dirty="0"/>
              <a:t>   make = Chevrolet</a:t>
            </a:r>
          </a:p>
          <a:p>
            <a:pPr marL="0" indent="0">
              <a:buNone/>
            </a:pPr>
            <a:r>
              <a:rPr lang="en-US" sz="1400" dirty="0"/>
              <a:t>   model = Trailblazer</a:t>
            </a:r>
          </a:p>
          <a:p>
            <a:pPr marL="0" indent="0">
              <a:buNone/>
            </a:pPr>
            <a:r>
              <a:rPr lang="en-US" sz="1400" dirty="0"/>
              <a:t>   price = 4000</a:t>
            </a:r>
          </a:p>
          <a:p>
            <a:pPr marL="0" indent="0">
              <a:buNone/>
            </a:pPr>
            <a:r>
              <a:rPr lang="en-US" sz="1400" dirty="0"/>
              <a:t>   return </a:t>
            </a:r>
            <a:r>
              <a:rPr lang="en-US" sz="1400" dirty="0" err="1"/>
              <a:t>render_template</a:t>
            </a:r>
            <a:r>
              <a:rPr lang="en-US" sz="1400" dirty="0"/>
              <a:t> (“</a:t>
            </a:r>
            <a:r>
              <a:rPr lang="en-US" sz="1400" dirty="0" err="1"/>
              <a:t>index.html</a:t>
            </a:r>
            <a:r>
              <a:rPr lang="en-US" sz="1400" dirty="0"/>
              <a:t>”, image, num, state, year, make, model, price)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if __name__ == “__main__”: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app.run</a:t>
            </a:r>
            <a:r>
              <a:rPr lang="en-US" sz="1400" dirty="0"/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60859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322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 data lookup from license plate photo</vt:lpstr>
      <vt:lpstr>Tasks</vt:lpstr>
      <vt:lpstr>Architecture</vt:lpstr>
      <vt:lpstr>Flask app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Terrence Cummings</dc:creator>
  <cp:lastModifiedBy>Terrence Cummings</cp:lastModifiedBy>
  <cp:revision>14</cp:revision>
  <dcterms:created xsi:type="dcterms:W3CDTF">2020-08-15T14:46:32Z</dcterms:created>
  <dcterms:modified xsi:type="dcterms:W3CDTF">2020-08-15T16:55:19Z</dcterms:modified>
</cp:coreProperties>
</file>