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89FE9DEF-1AC4-02EA-0B7F-8FCBC1A1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0" t="61184" r="26074" b="34859"/>
          <a:stretch/>
        </p:blipFill>
        <p:spPr>
          <a:xfrm>
            <a:off x="3191669" y="1707809"/>
            <a:ext cx="5808662" cy="70878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7151882" y="3456730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2588556" y="3499675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464148" y="4045543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852881" y="4047698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7155052" y="5216188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2639819" y="517569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8298434" y="5537360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4040619" y="5620311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8715" y="1445908"/>
            <a:ext cx="6834569" cy="5122220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4</cp:revision>
  <dcterms:created xsi:type="dcterms:W3CDTF">2022-08-10T09:53:20Z</dcterms:created>
  <dcterms:modified xsi:type="dcterms:W3CDTF">2022-08-15T07:57:57Z</dcterms:modified>
</cp:coreProperties>
</file>