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3fc9f7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3fc9f7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7faa7de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77faa7de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77faa7de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77faa7d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77faa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77faa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4b1cb58a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4b1cb58a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77faa7d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77faa7d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Terra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 Animalia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Final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Design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450" y="1017800"/>
            <a:ext cx="5557100" cy="407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Update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Alex for current updates to the system Infrastructure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