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58" r:id="rId4"/>
    <p:sldId id="263" r:id="rId5"/>
    <p:sldId id="259" r:id="rId6"/>
    <p:sldId id="265" r:id="rId7"/>
    <p:sldId id="261" r:id="rId8"/>
    <p:sldId id="264" r:id="rId9"/>
    <p:sldId id="267" r:id="rId10"/>
    <p:sldId id="268" r:id="rId11"/>
    <p:sldId id="269" r:id="rId12"/>
    <p:sldId id="270" r:id="rId13"/>
    <p:sldId id="271" r:id="rId14"/>
    <p:sldId id="266" r:id="rId15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87461" autoAdjust="0"/>
  </p:normalViewPr>
  <p:slideViewPr>
    <p:cSldViewPr>
      <p:cViewPr>
        <p:scale>
          <a:sx n="89" d="100"/>
          <a:sy n="89" d="100"/>
        </p:scale>
        <p:origin x="632" y="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8A487-D36E-4470-8771-B8133C9D26D4}" type="datetimeFigureOut">
              <a:rPr lang="nl-BE" smtClean="0"/>
              <a:t>14/03/16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4D5328-8A8B-4507-A018-9575DDE3653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82027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M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D5328-8A8B-4507-A018-9575DDE3653B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917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V</a:t>
            </a:r>
          </a:p>
          <a:p>
            <a:r>
              <a:rPr lang="nl-NL" dirty="0" err="1" smtClean="0"/>
              <a:t>Sequence</a:t>
            </a:r>
            <a:r>
              <a:rPr lang="nl-NL" smtClean="0"/>
              <a:t> diagram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D5328-8A8B-4507-A018-9575DDE3653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9752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D5328-8A8B-4507-A018-9575DDE3653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8392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K /</a:t>
            </a:r>
          </a:p>
          <a:p>
            <a:r>
              <a:rPr lang="nl-BE" dirty="0" smtClean="0"/>
              <a:t>TODO</a:t>
            </a:r>
            <a:r>
              <a:rPr lang="nl-BE" dirty="0" smtClean="0"/>
              <a:t>?</a:t>
            </a:r>
            <a:r>
              <a:rPr lang="nl-BE" baseline="0" dirty="0" smtClean="0"/>
              <a:t>   Tekstvak met uitleg Test strategy? (White box testing + mocking</a:t>
            </a:r>
            <a:r>
              <a:rPr lang="nl-BE" baseline="0" dirty="0" smtClean="0"/>
              <a:t>)</a:t>
            </a:r>
          </a:p>
          <a:p>
            <a:endParaRPr lang="nl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D5328-8A8B-4507-A018-9575DDE3653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06174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D5328-8A8B-4507-A018-9575DDE3653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94785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Hide</a:t>
            </a:r>
            <a:r>
              <a:rPr lang="nl-BE" baseline="0" dirty="0" smtClean="0"/>
              <a:t> – Backup/Just in case</a:t>
            </a:r>
          </a:p>
          <a:p>
            <a:endParaRPr lang="nl-BE" baseline="0" dirty="0" smtClean="0"/>
          </a:p>
          <a:p>
            <a:r>
              <a:rPr lang="nl-BE" baseline="0" dirty="0" smtClean="0"/>
              <a:t>Side Information GRASP:</a:t>
            </a:r>
          </a:p>
          <a:p>
            <a:r>
              <a:rPr lang="en-US" dirty="0" smtClean="0"/>
              <a:t>High cohesion</a:t>
            </a:r>
          </a:p>
          <a:p>
            <a:r>
              <a:rPr lang="en-US" dirty="0" smtClean="0"/>
              <a:t>Low coupling</a:t>
            </a:r>
          </a:p>
          <a:p>
            <a:r>
              <a:rPr lang="en-US" dirty="0" smtClean="0"/>
              <a:t>Information expert</a:t>
            </a:r>
          </a:p>
          <a:p>
            <a:r>
              <a:rPr lang="en-US" dirty="0" smtClean="0"/>
              <a:t>Don't talk to strangers</a:t>
            </a:r>
          </a:p>
          <a:p>
            <a:r>
              <a:rPr lang="en-US" dirty="0" err="1" smtClean="0"/>
              <a:t>Polymorpishm</a:t>
            </a:r>
            <a:endParaRPr lang="en-US" dirty="0" smtClean="0"/>
          </a:p>
          <a:p>
            <a:r>
              <a:rPr lang="en-US" dirty="0" smtClean="0"/>
              <a:t>Controller</a:t>
            </a:r>
          </a:p>
          <a:p>
            <a:r>
              <a:rPr lang="en-US" dirty="0" smtClean="0"/>
              <a:t>Pure Fabrication (Not in conceptual model, specifically made for code)</a:t>
            </a:r>
          </a:p>
          <a:p>
            <a:r>
              <a:rPr lang="en-US" dirty="0" smtClean="0"/>
              <a:t>Protected Variation (Assigning responsibility in a way that variations do not have undesirable effects. The way to build a stable 'interface' in a context of variations.)</a:t>
            </a:r>
          </a:p>
          <a:p>
            <a:r>
              <a:rPr lang="en-US" dirty="0" smtClean="0"/>
              <a:t>Indirection (outsource responsibility)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D5328-8A8B-4507-A018-9575DDE3653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7514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M</a:t>
            </a:r>
          </a:p>
          <a:p>
            <a:r>
              <a:rPr lang="nl-BE" dirty="0" smtClean="0"/>
              <a:t>Notice</a:t>
            </a:r>
            <a:r>
              <a:rPr lang="nl-BE" baseline="0" dirty="0" smtClean="0"/>
              <a:t>: no dependencies from BugDomain to others.</a:t>
            </a:r>
          </a:p>
          <a:p>
            <a:r>
              <a:rPr lang="nl-BE" baseline="0" dirty="0" smtClean="0"/>
              <a:t>Notice: No dependencies from Model to UI</a:t>
            </a:r>
            <a:r>
              <a:rPr lang="nl-BE" baseline="0" dirty="0" smtClean="0"/>
              <a:t>.</a:t>
            </a:r>
          </a:p>
          <a:p>
            <a:r>
              <a:rPr lang="nl-BE" baseline="0" dirty="0" smtClean="0"/>
              <a:t>=&gt; Low coupling</a:t>
            </a:r>
            <a:endParaRPr lang="nl-BE" baseline="0" dirty="0" smtClean="0"/>
          </a:p>
          <a:p>
            <a:endParaRPr lang="nl-BE" baseline="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D5328-8A8B-4507-A018-9575DDE3653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4975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M</a:t>
            </a:r>
          </a:p>
          <a:p>
            <a:r>
              <a:rPr lang="nl-BE" dirty="0" smtClean="0"/>
              <a:t>=&gt; General</a:t>
            </a:r>
            <a:r>
              <a:rPr lang="nl-BE" baseline="0" dirty="0" smtClean="0"/>
              <a:t> overview of the more important classes involved in the interaction between the packages.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D5328-8A8B-4507-A018-9575DDE3653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602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K</a:t>
            </a:r>
          </a:p>
          <a:p>
            <a:r>
              <a:rPr lang="nl-NL" dirty="0" smtClean="0"/>
              <a:t>Next</a:t>
            </a:r>
            <a:r>
              <a:rPr lang="nl-NL" baseline="0" dirty="0" smtClean="0"/>
              <a:t> we </a:t>
            </a:r>
            <a:r>
              <a:rPr lang="nl-NL" baseline="0" dirty="0" err="1" smtClean="0"/>
              <a:t>will</a:t>
            </a:r>
            <a:r>
              <a:rPr lang="nl-NL" baseline="0" dirty="0" smtClean="0"/>
              <a:t> have a look at </a:t>
            </a:r>
            <a:r>
              <a:rPr lang="nl-NL" baseline="0" dirty="0" err="1" smtClean="0"/>
              <a:t>the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bugdomain</a:t>
            </a:r>
            <a:r>
              <a:rPr lang="nl-NL" baseline="0" dirty="0" smtClean="0"/>
              <a:t> package.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D5328-8A8B-4507-A018-9575DDE3653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414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800" dirty="0" smtClean="0"/>
              <a:t>K</a:t>
            </a:r>
          </a:p>
          <a:p>
            <a:r>
              <a:rPr lang="nl-BE" sz="800" dirty="0" smtClean="0"/>
              <a:t>Project </a:t>
            </a:r>
            <a:r>
              <a:rPr lang="nl-BE" sz="800" dirty="0" smtClean="0"/>
              <a:t>+ Subsystems</a:t>
            </a:r>
          </a:p>
          <a:p>
            <a:r>
              <a:rPr lang="nl-BE" sz="800" dirty="0" smtClean="0"/>
              <a:t>	* AbstractSystem (name, vID, descip, childs). Proj &amp; Sub inherits.</a:t>
            </a:r>
          </a:p>
          <a:p>
            <a:r>
              <a:rPr lang="nl-BE" sz="800" dirty="0" smtClean="0"/>
              <a:t>	+ Polymorhispm</a:t>
            </a:r>
          </a:p>
          <a:p>
            <a:r>
              <a:rPr lang="nl-BE" sz="800" dirty="0" smtClean="0"/>
              <a:t>	+ High Cohesion</a:t>
            </a:r>
          </a:p>
          <a:p>
            <a:r>
              <a:rPr lang="nl-BE" sz="800" dirty="0" smtClean="0"/>
              <a:t>	- High Coupling</a:t>
            </a:r>
          </a:p>
          <a:p>
            <a:endParaRPr lang="nl-BE" sz="800" dirty="0" smtClean="0"/>
          </a:p>
          <a:p>
            <a:r>
              <a:rPr lang="nl-BE" sz="800" dirty="0" smtClean="0"/>
              <a:t>	* Project w attribute SubSystem.</a:t>
            </a:r>
          </a:p>
          <a:p>
            <a:r>
              <a:rPr lang="nl-BE" sz="800" dirty="0" smtClean="0"/>
              <a:t>	- Code redundancy; </a:t>
            </a:r>
          </a:p>
          <a:p>
            <a:r>
              <a:rPr lang="nl-BE" sz="800" dirty="0" smtClean="0"/>
              <a:t>	- High Coupling (Lower than first)</a:t>
            </a:r>
          </a:p>
          <a:p>
            <a:r>
              <a:rPr lang="nl-BE" sz="800" dirty="0" smtClean="0"/>
              <a:t>	</a:t>
            </a:r>
          </a:p>
          <a:p>
            <a:r>
              <a:rPr lang="nl-BE" sz="800" dirty="0" smtClean="0"/>
              <a:t>	* Project &amp; Subsystem as one class (Composite)</a:t>
            </a:r>
          </a:p>
          <a:p>
            <a:r>
              <a:rPr lang="nl-BE" sz="800" dirty="0" smtClean="0"/>
              <a:t>	+ Low Coupling</a:t>
            </a:r>
          </a:p>
          <a:p>
            <a:r>
              <a:rPr lang="nl-BE" sz="800" dirty="0" smtClean="0"/>
              <a:t>	- Low Cohesion (Can't differentiate between Proj &amp; Sub. Code for Bugreports is redundant for Proj)</a:t>
            </a:r>
          </a:p>
          <a:p>
            <a:endParaRPr lang="nl-BE" sz="800" dirty="0" smtClean="0"/>
          </a:p>
          <a:p>
            <a:r>
              <a:rPr lang="nl-BE" sz="800" dirty="0" smtClean="0"/>
              <a:t>BugReport + Tags (Duplicate specifiek)</a:t>
            </a:r>
          </a:p>
          <a:p>
            <a:r>
              <a:rPr lang="nl-BE" sz="800" dirty="0" smtClean="0"/>
              <a:t>	* Tag enum w logic inside the Tag enum.</a:t>
            </a:r>
          </a:p>
          <a:p>
            <a:r>
              <a:rPr lang="nl-BE" sz="800" dirty="0" smtClean="0"/>
              <a:t>	+ Information Expert</a:t>
            </a:r>
          </a:p>
          <a:p>
            <a:r>
              <a:rPr lang="nl-BE" sz="800" dirty="0" smtClean="0"/>
              <a:t>	+ High Cohesion</a:t>
            </a:r>
          </a:p>
          <a:p>
            <a:endParaRPr lang="nl-BE" sz="800" dirty="0" smtClean="0"/>
          </a:p>
          <a:p>
            <a:r>
              <a:rPr lang="nl-BE" sz="800" dirty="0" smtClean="0"/>
              <a:t>	* Tags als objecten w logic inside the Tag</a:t>
            </a:r>
          </a:p>
          <a:p>
            <a:r>
              <a:rPr lang="nl-BE" sz="800" dirty="0" smtClean="0"/>
              <a:t>	+ Polymorhispm -&gt; seperate the logic inside the Tags</a:t>
            </a:r>
          </a:p>
          <a:p>
            <a:r>
              <a:rPr lang="nl-BE" sz="800" dirty="0" smtClean="0"/>
              <a:t>	- High coupling between Tag Objects</a:t>
            </a:r>
          </a:p>
          <a:p>
            <a:r>
              <a:rPr lang="nl-BE" sz="800" dirty="0" smtClean="0"/>
              <a:t>	+ Option to add non-static variables.</a:t>
            </a:r>
          </a:p>
          <a:p>
            <a:endParaRPr lang="nl-BE" sz="800" dirty="0" smtClean="0"/>
          </a:p>
          <a:p>
            <a:r>
              <a:rPr lang="nl-BE" sz="800" dirty="0" smtClean="0"/>
              <a:t>	</a:t>
            </a:r>
            <a:endParaRPr lang="nl-BE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D5328-8A8B-4507-A018-9575DDE3653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14031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B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D5328-8A8B-4507-A018-9575DDE3653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5650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</a:t>
            </a:r>
          </a:p>
          <a:p>
            <a:r>
              <a:rPr lang="nl-BE" dirty="0" smtClean="0"/>
              <a:t>Shows</a:t>
            </a:r>
            <a:r>
              <a:rPr lang="nl-BE" baseline="0" dirty="0" smtClean="0"/>
              <a:t> </a:t>
            </a:r>
            <a:r>
              <a:rPr lang="nl-BE" baseline="0" dirty="0" smtClean="0"/>
              <a:t>Permissions interaction</a:t>
            </a:r>
          </a:p>
          <a:p>
            <a:r>
              <a:rPr lang="nl-BE" baseline="0" dirty="0" smtClean="0"/>
              <a:t>Also mention the User, Dev, Admin, Issuer hierarchie.</a:t>
            </a:r>
          </a:p>
          <a:p>
            <a:endParaRPr lang="nl-BE" baseline="0" dirty="0" smtClean="0"/>
          </a:p>
          <a:p>
            <a:r>
              <a:rPr lang="en-US" dirty="0" smtClean="0"/>
              <a:t>User + Project + Role + </a:t>
            </a:r>
            <a:r>
              <a:rPr lang="en-US" dirty="0" err="1" smtClean="0"/>
              <a:t>RolePerm</a:t>
            </a:r>
            <a:endParaRPr lang="en-US" dirty="0" smtClean="0"/>
          </a:p>
          <a:p>
            <a:r>
              <a:rPr lang="en-US" dirty="0" smtClean="0"/>
              <a:t>	* Project holding list of Users with roles. And associate list of </a:t>
            </a:r>
            <a:r>
              <a:rPr lang="en-US" dirty="0" err="1" smtClean="0"/>
              <a:t>rolePerms</a:t>
            </a:r>
            <a:r>
              <a:rPr lang="en-US" dirty="0" smtClean="0"/>
              <a:t> with Role</a:t>
            </a:r>
          </a:p>
          <a:p>
            <a:r>
              <a:rPr lang="en-US" dirty="0" smtClean="0"/>
              <a:t>	- High Coupling (to </a:t>
            </a:r>
            <a:r>
              <a:rPr lang="en-US" dirty="0" err="1" smtClean="0"/>
              <a:t>RolePerms</a:t>
            </a:r>
            <a:r>
              <a:rPr lang="en-US" dirty="0" smtClean="0"/>
              <a:t>; no interface of methods such as </a:t>
            </a:r>
          </a:p>
          <a:p>
            <a:r>
              <a:rPr lang="en-US" dirty="0" smtClean="0"/>
              <a:t>	+ Information Expert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* </a:t>
            </a:r>
            <a:r>
              <a:rPr lang="en-US" dirty="0" err="1" smtClean="0"/>
              <a:t>RolePerms</a:t>
            </a:r>
            <a:r>
              <a:rPr lang="en-US" dirty="0" smtClean="0"/>
              <a:t> = classes held in user </a:t>
            </a:r>
          </a:p>
          <a:p>
            <a:r>
              <a:rPr lang="en-US" dirty="0" smtClean="0"/>
              <a:t>	- Low cohesion</a:t>
            </a:r>
          </a:p>
          <a:p>
            <a:r>
              <a:rPr lang="en-US" dirty="0" smtClean="0"/>
              <a:t>	+ Information Expert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* </a:t>
            </a:r>
            <a:r>
              <a:rPr lang="en-US" dirty="0" err="1" smtClean="0"/>
              <a:t>PermissionManager</a:t>
            </a:r>
            <a:r>
              <a:rPr lang="en-US" dirty="0" smtClean="0"/>
              <a:t> - see User </a:t>
            </a:r>
            <a:r>
              <a:rPr lang="en-US" dirty="0" err="1" smtClean="0"/>
              <a:t>hierarchie</a:t>
            </a:r>
            <a:r>
              <a:rPr lang="en-US" dirty="0" smtClean="0"/>
              <a:t> + </a:t>
            </a:r>
            <a:r>
              <a:rPr lang="en-US" dirty="0" err="1" smtClean="0"/>
              <a:t>Userperm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User </a:t>
            </a:r>
            <a:r>
              <a:rPr lang="en-US" dirty="0" err="1" smtClean="0"/>
              <a:t>hierarchie</a:t>
            </a:r>
            <a:r>
              <a:rPr lang="en-US" dirty="0" smtClean="0"/>
              <a:t> + </a:t>
            </a:r>
            <a:r>
              <a:rPr lang="en-US" dirty="0" err="1" smtClean="0"/>
              <a:t>UserPerm</a:t>
            </a:r>
            <a:endParaRPr lang="en-US" dirty="0" smtClean="0"/>
          </a:p>
          <a:p>
            <a:r>
              <a:rPr lang="en-US" dirty="0" smtClean="0"/>
              <a:t>	* </a:t>
            </a:r>
            <a:r>
              <a:rPr lang="en-US" dirty="0" err="1" smtClean="0"/>
              <a:t>UserPerm</a:t>
            </a:r>
            <a:r>
              <a:rPr lang="en-US" dirty="0" smtClean="0"/>
              <a:t> as </a:t>
            </a:r>
            <a:r>
              <a:rPr lang="en-US" dirty="0" err="1" smtClean="0"/>
              <a:t>enum</a:t>
            </a:r>
            <a:r>
              <a:rPr lang="en-US" dirty="0" smtClean="0"/>
              <a:t> and User </a:t>
            </a:r>
            <a:r>
              <a:rPr lang="en-US" dirty="0" err="1" smtClean="0"/>
              <a:t>hierarchie</a:t>
            </a:r>
            <a:r>
              <a:rPr lang="en-US" dirty="0" smtClean="0"/>
              <a:t> has arrays of the permissions the user has</a:t>
            </a:r>
          </a:p>
          <a:p>
            <a:r>
              <a:rPr lang="en-US" dirty="0" smtClean="0"/>
              <a:t>	+ </a:t>
            </a:r>
            <a:r>
              <a:rPr lang="en-US" dirty="0" err="1" smtClean="0"/>
              <a:t>Polymorpishm</a:t>
            </a:r>
            <a:r>
              <a:rPr lang="en-US" dirty="0" smtClean="0"/>
              <a:t> (also very </a:t>
            </a:r>
            <a:r>
              <a:rPr lang="en-US" dirty="0" err="1" smtClean="0"/>
              <a:t>flexibile</a:t>
            </a:r>
            <a:r>
              <a:rPr lang="en-US" dirty="0" smtClean="0"/>
              <a:t> can be changed dynamic)</a:t>
            </a:r>
          </a:p>
          <a:p>
            <a:r>
              <a:rPr lang="en-US" dirty="0" smtClean="0"/>
              <a:t>	+ High Cohesion</a:t>
            </a:r>
          </a:p>
          <a:p>
            <a:r>
              <a:rPr lang="en-US" dirty="0" smtClean="0"/>
              <a:t>	+ Information Expert</a:t>
            </a:r>
          </a:p>
          <a:p>
            <a:r>
              <a:rPr lang="en-US" dirty="0" smtClean="0"/>
              <a:t>	- High Coupling between 2 classes (A lot of coupling w permissions since User does not define methods for each permission, rather there are permissions for every action and it is checked if the user has this.)</a:t>
            </a:r>
          </a:p>
          <a:p>
            <a:r>
              <a:rPr lang="en-US" dirty="0" smtClean="0"/>
              <a:t>	- High Coupling between User &amp; Permissions (Adding a permission requires an update for the user </a:t>
            </a:r>
            <a:r>
              <a:rPr lang="en-US" dirty="0" err="1" smtClean="0"/>
              <a:t>hierarchie</a:t>
            </a:r>
            <a:r>
              <a:rPr lang="en-US" dirty="0" smtClean="0"/>
              <a:t> to make sure certain users have the permissions and others do not.)</a:t>
            </a:r>
          </a:p>
          <a:p>
            <a:endParaRPr lang="en-US" dirty="0" smtClean="0"/>
          </a:p>
          <a:p>
            <a:r>
              <a:rPr lang="en-US" dirty="0" smtClean="0"/>
              <a:t>	* User class + </a:t>
            </a:r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en-US" dirty="0" err="1" smtClean="0"/>
              <a:t>userType</a:t>
            </a:r>
            <a:r>
              <a:rPr lang="en-US" dirty="0" smtClean="0"/>
              <a:t> + Using </a:t>
            </a:r>
            <a:r>
              <a:rPr lang="en-US" dirty="0" err="1" smtClean="0"/>
              <a:t>UserPerm</a:t>
            </a:r>
            <a:r>
              <a:rPr lang="en-US" dirty="0" smtClean="0"/>
              <a:t> as argument of </a:t>
            </a:r>
            <a:r>
              <a:rPr lang="en-US" dirty="0" err="1" smtClean="0"/>
              <a:t>userType</a:t>
            </a:r>
            <a:endParaRPr lang="en-US" dirty="0" smtClean="0"/>
          </a:p>
          <a:p>
            <a:r>
              <a:rPr lang="en-US" dirty="0" smtClean="0"/>
              <a:t>	- Low Cohesion (Hard to enforce User type as parameter </a:t>
            </a:r>
            <a:r>
              <a:rPr lang="en-US" dirty="0" err="1" smtClean="0"/>
              <a:t>etc</a:t>
            </a:r>
            <a:r>
              <a:rPr lang="en-US" dirty="0" smtClean="0"/>
              <a:t> + </a:t>
            </a:r>
            <a:r>
              <a:rPr lang="en-US" dirty="0" err="1" smtClean="0"/>
              <a:t>instanceof</a:t>
            </a:r>
            <a:r>
              <a:rPr lang="en-US" dirty="0" smtClean="0"/>
              <a:t> </a:t>
            </a:r>
            <a:r>
              <a:rPr lang="en-US" dirty="0" err="1" smtClean="0"/>
              <a:t>hierarchie</a:t>
            </a:r>
            <a:r>
              <a:rPr lang="en-US" dirty="0" smtClean="0"/>
              <a:t> not possible)</a:t>
            </a:r>
          </a:p>
          <a:p>
            <a:r>
              <a:rPr lang="en-US" dirty="0" smtClean="0"/>
              <a:t>	- High coupling</a:t>
            </a:r>
          </a:p>
          <a:p>
            <a:r>
              <a:rPr lang="en-US" dirty="0" smtClean="0"/>
              <a:t>	- No </a:t>
            </a:r>
            <a:r>
              <a:rPr lang="en-US" dirty="0" err="1" smtClean="0"/>
              <a:t>Polymorpishm</a:t>
            </a:r>
            <a:endParaRPr lang="en-US" dirty="0" smtClean="0"/>
          </a:p>
          <a:p>
            <a:r>
              <a:rPr lang="en-US" dirty="0" smtClean="0"/>
              <a:t>	+ Information Expert</a:t>
            </a:r>
          </a:p>
          <a:p>
            <a:endParaRPr lang="en-US" dirty="0" smtClean="0"/>
          </a:p>
          <a:p>
            <a:r>
              <a:rPr lang="en-US" dirty="0" smtClean="0"/>
              <a:t>	* </a:t>
            </a:r>
            <a:r>
              <a:rPr lang="en-US" dirty="0" err="1" smtClean="0"/>
              <a:t>PermissionManager</a:t>
            </a:r>
            <a:r>
              <a:rPr lang="en-US" dirty="0" smtClean="0"/>
              <a:t> holding Permissions for each user with Permissions as Objects.</a:t>
            </a:r>
          </a:p>
          <a:p>
            <a:r>
              <a:rPr lang="en-US" dirty="0" smtClean="0"/>
              <a:t>	- High Coupling (need reference to this to check permissions)</a:t>
            </a:r>
          </a:p>
          <a:p>
            <a:r>
              <a:rPr lang="en-US" dirty="0" smtClean="0"/>
              <a:t>	+ High Cohesion </a:t>
            </a:r>
          </a:p>
          <a:p>
            <a:r>
              <a:rPr lang="en-US" dirty="0" smtClean="0"/>
              <a:t>	+ Pure Fabrication ('outsource' responsibility)</a:t>
            </a:r>
          </a:p>
          <a:p>
            <a:r>
              <a:rPr lang="en-US" dirty="0" smtClean="0"/>
              <a:t>	+ </a:t>
            </a:r>
            <a:r>
              <a:rPr lang="en-US" dirty="0" err="1" smtClean="0"/>
              <a:t>Polymorpishm</a:t>
            </a:r>
            <a:r>
              <a:rPr lang="en-US" dirty="0" smtClean="0"/>
              <a:t> (allow this; but isn't used)</a:t>
            </a:r>
          </a:p>
          <a:p>
            <a:r>
              <a:rPr lang="en-US" dirty="0" smtClean="0"/>
              <a:t>	- </a:t>
            </a:r>
            <a:r>
              <a:rPr lang="en-US" dirty="0" err="1" smtClean="0"/>
              <a:t>Polymorpishm</a:t>
            </a:r>
            <a:r>
              <a:rPr lang="en-US" dirty="0" smtClean="0"/>
              <a:t> (Lot of overhead; Big </a:t>
            </a:r>
            <a:r>
              <a:rPr lang="en-US" dirty="0" err="1" smtClean="0"/>
              <a:t>hierarchie</a:t>
            </a:r>
            <a:r>
              <a:rPr lang="en-US" dirty="0" smtClean="0"/>
              <a:t> of permissions)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D5328-8A8B-4507-A018-9575DDE3653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6752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V</a:t>
            </a:r>
          </a:p>
          <a:p>
            <a:r>
              <a:rPr lang="nl-BE" dirty="0" smtClean="0"/>
              <a:t>Explain</a:t>
            </a:r>
            <a:r>
              <a:rPr lang="nl-BE" baseline="0" dirty="0" smtClean="0"/>
              <a:t> </a:t>
            </a:r>
            <a:r>
              <a:rPr lang="nl-BE" baseline="0" dirty="0" smtClean="0"/>
              <a:t>Scenario’s; Interaction from UI and How DataModel fits in.</a:t>
            </a:r>
          </a:p>
          <a:p>
            <a:endParaRPr lang="nl-BE" baseline="0" dirty="0" smtClean="0"/>
          </a:p>
          <a:p>
            <a:r>
              <a:rPr lang="en-US" dirty="0" smtClean="0"/>
              <a:t>UI - Model - </a:t>
            </a:r>
            <a:r>
              <a:rPr lang="en-US" dirty="0" err="1" smtClean="0"/>
              <a:t>Cmd</a:t>
            </a:r>
            <a:endParaRPr lang="en-US" dirty="0" smtClean="0"/>
          </a:p>
          <a:p>
            <a:r>
              <a:rPr lang="en-US" dirty="0" smtClean="0"/>
              <a:t>	* </a:t>
            </a:r>
            <a:r>
              <a:rPr lang="en-US" dirty="0" err="1" smtClean="0"/>
              <a:t>Seperate</a:t>
            </a:r>
            <a:r>
              <a:rPr lang="en-US" dirty="0" smtClean="0"/>
              <a:t> Use case steps into </a:t>
            </a:r>
            <a:r>
              <a:rPr lang="en-US" dirty="0" err="1" smtClean="0"/>
              <a:t>Cmds</a:t>
            </a:r>
            <a:endParaRPr lang="en-US" dirty="0" smtClean="0"/>
          </a:p>
          <a:p>
            <a:r>
              <a:rPr lang="en-US" dirty="0" smtClean="0"/>
              <a:t>	+ Low coupling</a:t>
            </a:r>
          </a:p>
          <a:p>
            <a:r>
              <a:rPr lang="en-US" dirty="0" smtClean="0"/>
              <a:t>	- High cohesion</a:t>
            </a:r>
          </a:p>
          <a:p>
            <a:r>
              <a:rPr lang="en-US" dirty="0" smtClean="0"/>
              <a:t>	+ Controller</a:t>
            </a:r>
          </a:p>
          <a:p>
            <a:r>
              <a:rPr lang="en-US" dirty="0" smtClean="0"/>
              <a:t>	+ </a:t>
            </a:r>
            <a:r>
              <a:rPr lang="en-US" dirty="0" err="1" smtClean="0"/>
              <a:t>Polymorphispm</a:t>
            </a:r>
            <a:r>
              <a:rPr lang="en-US" dirty="0" smtClean="0"/>
              <a:t> (little bit - </a:t>
            </a:r>
            <a:r>
              <a:rPr lang="en-US" dirty="0" err="1" smtClean="0"/>
              <a:t>Cmds</a:t>
            </a:r>
            <a:r>
              <a:rPr lang="en-US" dirty="0" smtClean="0"/>
              <a:t>)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* Methods lots of methods</a:t>
            </a:r>
          </a:p>
          <a:p>
            <a:r>
              <a:rPr lang="en-US" dirty="0" smtClean="0"/>
              <a:t>	+ High coupling</a:t>
            </a:r>
          </a:p>
          <a:p>
            <a:r>
              <a:rPr lang="en-US" dirty="0" smtClean="0"/>
              <a:t>	- Low cohesion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D5328-8A8B-4507-A018-9575DDE3653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895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V</a:t>
            </a:r>
          </a:p>
          <a:p>
            <a:r>
              <a:rPr lang="nl-NL" dirty="0" smtClean="0"/>
              <a:t>System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sequence</a:t>
            </a:r>
            <a:r>
              <a:rPr lang="nl-NL" baseline="0" dirty="0" smtClean="0"/>
              <a:t> diagram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D5328-8A8B-4507-A018-9575DDE3653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8120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D4C3-34CD-4E7E-97F9-86F6D58F3628}" type="datetimeFigureOut">
              <a:rPr lang="nl-BE" smtClean="0"/>
              <a:t>14/03/16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032C-26F7-45D2-BF4B-5C7971A85815}" type="slidenum">
              <a:rPr lang="nl-BE" smtClean="0"/>
              <a:t>‹nr.›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372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D4C3-34CD-4E7E-97F9-86F6D58F3628}" type="datetimeFigureOut">
              <a:rPr lang="nl-BE" smtClean="0"/>
              <a:t>14/03/16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032C-26F7-45D2-BF4B-5C7971A858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7268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D4C3-34CD-4E7E-97F9-86F6D58F3628}" type="datetimeFigureOut">
              <a:rPr lang="nl-BE" smtClean="0"/>
              <a:t>14/03/16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032C-26F7-45D2-BF4B-5C7971A858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6659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D4C3-34CD-4E7E-97F9-86F6D58F3628}" type="datetimeFigureOut">
              <a:rPr lang="nl-BE" smtClean="0"/>
              <a:t>14/03/16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032C-26F7-45D2-BF4B-5C7971A858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965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D4C3-34CD-4E7E-97F9-86F6D58F3628}" type="datetimeFigureOut">
              <a:rPr lang="nl-BE" smtClean="0"/>
              <a:t>14/03/16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032C-26F7-45D2-BF4B-5C7971A85815}" type="slidenum">
              <a:rPr lang="nl-BE" smtClean="0"/>
              <a:t>‹nr.›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00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D4C3-34CD-4E7E-97F9-86F6D58F3628}" type="datetimeFigureOut">
              <a:rPr lang="nl-BE" smtClean="0"/>
              <a:t>14/03/16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032C-26F7-45D2-BF4B-5C7971A858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255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D4C3-34CD-4E7E-97F9-86F6D58F3628}" type="datetimeFigureOut">
              <a:rPr lang="nl-BE" smtClean="0"/>
              <a:t>14/03/16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032C-26F7-45D2-BF4B-5C7971A858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5105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D4C3-34CD-4E7E-97F9-86F6D58F3628}" type="datetimeFigureOut">
              <a:rPr lang="nl-BE" smtClean="0"/>
              <a:t>14/03/16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032C-26F7-45D2-BF4B-5C7971A858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49844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D4C3-34CD-4E7E-97F9-86F6D58F3628}" type="datetimeFigureOut">
              <a:rPr lang="nl-BE" smtClean="0"/>
              <a:t>14/03/16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032C-26F7-45D2-BF4B-5C7971A858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104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FF3D4C3-34CD-4E7E-97F9-86F6D58F3628}" type="datetimeFigureOut">
              <a:rPr lang="nl-BE" smtClean="0"/>
              <a:t>14/03/16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88032C-26F7-45D2-BF4B-5C7971A858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70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Sleep de afbeelding naar de tijdelijke aanduiding of 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D4C3-34CD-4E7E-97F9-86F6D58F3628}" type="datetimeFigureOut">
              <a:rPr lang="nl-BE" smtClean="0"/>
              <a:t>14/03/16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032C-26F7-45D2-BF4B-5C7971A858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2665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FF3D4C3-34CD-4E7E-97F9-86F6D58F3628}" type="datetimeFigureOut">
              <a:rPr lang="nl-BE" smtClean="0"/>
              <a:t>14/03/16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388032C-26F7-45D2-BF4B-5C7971A85815}" type="slidenum">
              <a:rPr lang="nl-BE" smtClean="0"/>
              <a:t>‹nr.›</a:t>
            </a:fld>
            <a:endParaRPr lang="nl-BE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795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242088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nl-BE" dirty="0" smtClean="0"/>
              <a:t>SWOP Iteratie 1</a:t>
            </a:r>
            <a:br>
              <a:rPr lang="nl-BE" dirty="0" smtClean="0"/>
            </a:br>
            <a:r>
              <a:rPr lang="nl-BE" dirty="0" smtClean="0"/>
              <a:t>Group 03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535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531440"/>
            <a:ext cx="8229600" cy="1143000"/>
          </a:xfrm>
        </p:spPr>
        <p:txBody>
          <a:bodyPr>
            <a:normAutofit/>
          </a:bodyPr>
          <a:lstStyle/>
          <a:p>
            <a:r>
              <a:rPr lang="nl-BE" sz="4000" dirty="0" smtClean="0"/>
              <a:t>Detailed use case</a:t>
            </a:r>
            <a:endParaRPr lang="nl-BE" sz="4000" dirty="0"/>
          </a:p>
        </p:txBody>
      </p:sp>
      <p:sp>
        <p:nvSpPr>
          <p:cNvPr id="3" name="Rechthoek 2"/>
          <p:cNvSpPr/>
          <p:nvPr/>
        </p:nvSpPr>
        <p:spPr>
          <a:xfrm>
            <a:off x="0" y="5661248"/>
            <a:ext cx="323528" cy="11967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/>
          <p:cNvSpPr/>
          <p:nvPr/>
        </p:nvSpPr>
        <p:spPr>
          <a:xfrm>
            <a:off x="8964488" y="6309320"/>
            <a:ext cx="179512" cy="5486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9218" name="Picture 2" descr="C:\Users\Admin\Desktop\Iteratie1-group03\group03\diagrams\UpdateBugRepor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40" y="548680"/>
            <a:ext cx="8647148" cy="630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007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-27384"/>
            <a:ext cx="7543800" cy="1450757"/>
          </a:xfrm>
        </p:spPr>
        <p:txBody>
          <a:bodyPr>
            <a:normAutofit/>
          </a:bodyPr>
          <a:lstStyle/>
          <a:p>
            <a:r>
              <a:rPr lang="nl-BE" sz="4000" dirty="0" smtClean="0"/>
              <a:t>DataModel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sz="4000" dirty="0" smtClean="0"/>
              <a:t>UpdateProjectSequence</a:t>
            </a:r>
            <a:endParaRPr lang="nl-BE" dirty="0"/>
          </a:p>
        </p:txBody>
      </p:sp>
      <p:pic>
        <p:nvPicPr>
          <p:cNvPr id="10243" name="Picture 3" descr="C:\Users\Admin\Documents\NetBeansProjects\SwOp-Group03\VisualParadigm\Diagrams\ModelUpdateProjSequenceDiagra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8699"/>
            <a:ext cx="9144000" cy="489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356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Test Coverage</a:t>
            </a:r>
            <a:endParaRPr lang="nl-BE" dirty="0"/>
          </a:p>
        </p:txBody>
      </p:sp>
      <p:pic>
        <p:nvPicPr>
          <p:cNvPr id="11266" name="Picture 2" descr="C:\Users\Admin\Documents\NetBeansProjects\SwOp-Group03\Iteratie 1\Test_Cover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808"/>
            <a:ext cx="9144000" cy="243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46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TimeTable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40"/>
          </a:xfrm>
        </p:spPr>
        <p:txBody>
          <a:bodyPr>
            <a:normAutofit/>
          </a:bodyPr>
          <a:lstStyle/>
          <a:p>
            <a:r>
              <a:rPr lang="nl-BE" dirty="0" smtClean="0"/>
              <a:t>TODO Add Uurbestuding hier!!</a:t>
            </a:r>
          </a:p>
          <a:p>
            <a:endParaRPr lang="nl-BE" dirty="0"/>
          </a:p>
          <a:p>
            <a:r>
              <a:rPr lang="nl-BE" dirty="0" smtClean="0"/>
              <a:t>Enkel totaal overzicht. NIET UITLEGGEN tijdens presentatie.</a:t>
            </a:r>
            <a:endParaRPr lang="nl-BE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46856" y="350100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dirty="0" smtClean="0"/>
              <a:t>Roles</a:t>
            </a:r>
            <a:endParaRPr lang="nl-BE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7544" y="4437112"/>
            <a:ext cx="8229600" cy="2188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 smtClean="0"/>
              <a:t>Design Coordinator - Derkinderen Vincent</a:t>
            </a:r>
          </a:p>
          <a:p>
            <a:r>
              <a:rPr lang="nl-BE" dirty="0" smtClean="0"/>
              <a:t>Testing Coordinator - Buytaert Kwinten</a:t>
            </a:r>
          </a:p>
          <a:p>
            <a:r>
              <a:rPr lang="nl-BE" dirty="0" smtClean="0"/>
              <a:t>Domain Coordinator - Dekempeneer Mathias</a:t>
            </a:r>
          </a:p>
        </p:txBody>
      </p:sp>
    </p:spTree>
    <p:extLst>
      <p:ext uri="{BB962C8B-B14F-4D97-AF65-F5344CB8AC3E}">
        <p14:creationId xmlns:p14="http://schemas.microsoft.com/office/powerpoint/2010/main" val="191502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3" name="Picture 5" descr="C:\Users\Admin\Desktop\Iteratie1-group03\group03\diagrams\CompleteDiagramNoDep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0" y="530002"/>
            <a:ext cx="9144000" cy="5707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00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Overview</a:t>
            </a:r>
            <a:br>
              <a:rPr lang="nl-BE" dirty="0" smtClean="0"/>
            </a:br>
            <a:r>
              <a:rPr lang="nl-BE" dirty="0" smtClean="0"/>
              <a:t>Package level</a:t>
            </a:r>
            <a:endParaRPr lang="nl-BE" dirty="0"/>
          </a:p>
        </p:txBody>
      </p:sp>
      <p:pic>
        <p:nvPicPr>
          <p:cNvPr id="1026" name="Picture 2" descr="C:\Users\Admin\Desktop\Iteratie1-group03\group03\diagrams\PackageOverview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87088"/>
            <a:ext cx="9144000" cy="350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010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Desktop\Iteratie1-group03\group03\diagrams\model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7384"/>
            <a:ext cx="7583685" cy="683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-3841" y="5715000"/>
            <a:ext cx="2991665" cy="1143000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/>
          <a:p>
            <a:pPr algn="l"/>
            <a:r>
              <a:rPr lang="nl-BE" sz="3200" dirty="0" smtClean="0"/>
              <a:t>Overview</a:t>
            </a:r>
            <a:br>
              <a:rPr lang="nl-BE" sz="3200" dirty="0" smtClean="0"/>
            </a:br>
            <a:r>
              <a:rPr lang="nl-BE" sz="2800" dirty="0" smtClean="0"/>
              <a:t>(Class level)</a:t>
            </a:r>
            <a:endParaRPr lang="nl-BE" sz="3200" dirty="0"/>
          </a:p>
        </p:txBody>
      </p:sp>
      <p:sp>
        <p:nvSpPr>
          <p:cNvPr id="3" name="Tekstvak 2"/>
          <p:cNvSpPr txBox="1"/>
          <p:nvPr/>
        </p:nvSpPr>
        <p:spPr>
          <a:xfrm>
            <a:off x="-1441342" y="63078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  <p:sp>
        <p:nvSpPr>
          <p:cNvPr id="4" name="Rechthoek 3"/>
          <p:cNvSpPr/>
          <p:nvPr/>
        </p:nvSpPr>
        <p:spPr>
          <a:xfrm>
            <a:off x="8748464" y="6165304"/>
            <a:ext cx="395536" cy="69269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117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Bug domain</a:t>
            </a:r>
            <a:endParaRPr lang="nl-BE" dirty="0"/>
          </a:p>
        </p:txBody>
      </p:sp>
      <p:pic>
        <p:nvPicPr>
          <p:cNvPr id="4" name="Picture 2" descr="C:\Users\Admin\Desktop\Iteratie1-group03\group03\diagrams\PackageOverview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87088"/>
            <a:ext cx="9144000" cy="350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2087088"/>
            <a:ext cx="3131840" cy="5498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331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\Desktop\Iteratie1-group03\group03\diagrams\bugdomainT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000" y="0"/>
            <a:ext cx="69364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 idx="4294967295"/>
          </p:nvPr>
        </p:nvSpPr>
        <p:spPr>
          <a:xfrm>
            <a:off x="914400" y="-26988"/>
            <a:ext cx="8229600" cy="719138"/>
          </a:xfrm>
        </p:spPr>
        <p:txBody>
          <a:bodyPr>
            <a:normAutofit/>
          </a:bodyPr>
          <a:lstStyle/>
          <a:p>
            <a:r>
              <a:rPr lang="nl-BE" sz="4400" dirty="0"/>
              <a:t>b</a:t>
            </a:r>
            <a:r>
              <a:rPr lang="nl-BE" sz="4400" dirty="0" smtClean="0"/>
              <a:t>ugdomain</a:t>
            </a:r>
            <a:endParaRPr lang="nl-BE" sz="4400" dirty="0"/>
          </a:p>
        </p:txBody>
      </p:sp>
      <p:sp>
        <p:nvSpPr>
          <p:cNvPr id="2" name="Rechthoek 1"/>
          <p:cNvSpPr/>
          <p:nvPr/>
        </p:nvSpPr>
        <p:spPr>
          <a:xfrm>
            <a:off x="0" y="6237312"/>
            <a:ext cx="1740000" cy="6206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hthoek 2"/>
          <p:cNvSpPr/>
          <p:nvPr/>
        </p:nvSpPr>
        <p:spPr>
          <a:xfrm>
            <a:off x="8676456" y="6237312"/>
            <a:ext cx="467544" cy="62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918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\Desktop\Iteratie1-group03\group03\diagrams\PackageOverview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87088"/>
            <a:ext cx="9144000" cy="350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2087088"/>
            <a:ext cx="3131840" cy="2710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15616" y="404664"/>
            <a:ext cx="7380312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nl-BE" sz="4000" dirty="0" smtClean="0"/>
              <a:t>Project,BugReport, </a:t>
            </a:r>
            <a:br>
              <a:rPr lang="nl-BE" sz="4000" dirty="0" smtClean="0"/>
            </a:br>
            <a:r>
              <a:rPr lang="nl-BE" sz="4000" dirty="0" smtClean="0"/>
              <a:t>User </a:t>
            </a:r>
            <a:r>
              <a:rPr lang="nl-BE" sz="3600" dirty="0" smtClean="0"/>
              <a:t>&amp;</a:t>
            </a:r>
            <a:r>
              <a:rPr lang="nl-BE" sz="4000" dirty="0" smtClean="0"/>
              <a:t> permissions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297045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dmin\Desktop\Iteratie1-group03\group03\diagrams\domainAndUser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0565"/>
            <a:ext cx="9144000" cy="6177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7380312" cy="1296144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nl-BE" sz="4000" dirty="0" smtClean="0"/>
              <a:t>Project,BugReport, </a:t>
            </a:r>
            <a:br>
              <a:rPr lang="nl-BE" sz="4000" dirty="0" smtClean="0"/>
            </a:br>
            <a:r>
              <a:rPr lang="nl-BE" sz="4000" dirty="0" smtClean="0"/>
              <a:t>User </a:t>
            </a:r>
            <a:r>
              <a:rPr lang="nl-BE" sz="3600" dirty="0" smtClean="0"/>
              <a:t>&amp;</a:t>
            </a:r>
            <a:r>
              <a:rPr lang="nl-BE" sz="4000" dirty="0" smtClean="0"/>
              <a:t> permissions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327429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C:\Users\Admin\Desktop\Iteratie1-group03\group03\diagrams\cmdFlow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21" y="0"/>
            <a:ext cx="854795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021" y="-3969"/>
            <a:ext cx="8229600" cy="1143000"/>
          </a:xfrm>
        </p:spPr>
        <p:txBody>
          <a:bodyPr>
            <a:normAutofit/>
          </a:bodyPr>
          <a:lstStyle/>
          <a:p>
            <a:r>
              <a:rPr lang="nl-BE" sz="4000" dirty="0" smtClean="0"/>
              <a:t>Commands - UI</a:t>
            </a:r>
            <a:endParaRPr lang="nl-BE" sz="4000" dirty="0"/>
          </a:p>
        </p:txBody>
      </p:sp>
      <p:sp>
        <p:nvSpPr>
          <p:cNvPr id="3" name="Rechthoek 2"/>
          <p:cNvSpPr/>
          <p:nvPr/>
        </p:nvSpPr>
        <p:spPr>
          <a:xfrm>
            <a:off x="0" y="6237312"/>
            <a:ext cx="971600" cy="62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/>
          <p:cNvSpPr/>
          <p:nvPr/>
        </p:nvSpPr>
        <p:spPr>
          <a:xfrm>
            <a:off x="8845978" y="6309320"/>
            <a:ext cx="298022" cy="548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050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8824" y="198438"/>
            <a:ext cx="8229600" cy="1143000"/>
          </a:xfrm>
        </p:spPr>
        <p:txBody>
          <a:bodyPr>
            <a:normAutofit/>
          </a:bodyPr>
          <a:lstStyle/>
          <a:p>
            <a:r>
              <a:rPr lang="nl-BE" dirty="0" smtClean="0"/>
              <a:t>Use case</a:t>
            </a:r>
            <a:br>
              <a:rPr lang="nl-BE" dirty="0" smtClean="0"/>
            </a:br>
            <a:r>
              <a:rPr lang="nl-BE" sz="3100" dirty="0" smtClean="0"/>
              <a:t>e.g UpdateBugReport</a:t>
            </a:r>
            <a:endParaRPr lang="nl-BE" sz="3100" dirty="0"/>
          </a:p>
        </p:txBody>
      </p:sp>
      <p:pic>
        <p:nvPicPr>
          <p:cNvPr id="8197" name="Picture 5" descr="C:\Users\Admin\Documents\NetBeansProjects\SwOp-Group03\VisualParadigm\Diagrams\UpdateBugRepor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355764"/>
            <a:ext cx="5472608" cy="5313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97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ief">
  <a:themeElements>
    <a:clrScheme name="Retrospectief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ief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ef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188</TotalTime>
  <Words>259</Words>
  <Application>Microsoft Macintosh PowerPoint</Application>
  <PresentationFormat>Diavoorstelling (4:3)</PresentationFormat>
  <Paragraphs>136</Paragraphs>
  <Slides>14</Slides>
  <Notes>14</Notes>
  <HiddenSlides>2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Arial</vt:lpstr>
      <vt:lpstr>Retrospectief</vt:lpstr>
      <vt:lpstr>SWOP Iteratie 1 Group 03</vt:lpstr>
      <vt:lpstr>Overview Package level</vt:lpstr>
      <vt:lpstr>Overview (Class level)</vt:lpstr>
      <vt:lpstr>Bug domain</vt:lpstr>
      <vt:lpstr>bugdomain</vt:lpstr>
      <vt:lpstr>PowerPoint-presentatie</vt:lpstr>
      <vt:lpstr>Project,BugReport,  User &amp; permissions</vt:lpstr>
      <vt:lpstr>Commands - UI</vt:lpstr>
      <vt:lpstr>Use case e.g UpdateBugReport</vt:lpstr>
      <vt:lpstr>Detailed use case</vt:lpstr>
      <vt:lpstr>DataModel UpdateProjectSequence</vt:lpstr>
      <vt:lpstr>Test Coverage</vt:lpstr>
      <vt:lpstr>TimeTable</vt:lpstr>
      <vt:lpstr>PowerPoint-presentatie</vt:lpstr>
    </vt:vector>
  </TitlesOfParts>
  <Company>Admin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SWOP Iteratie 1 Group 03</dc:title>
  <dc:creator>Vincent - Admin</dc:creator>
  <cp:lastModifiedBy>r0375050</cp:lastModifiedBy>
  <cp:revision>22</cp:revision>
  <cp:lastPrinted>2016-03-14T12:34:33Z</cp:lastPrinted>
  <dcterms:created xsi:type="dcterms:W3CDTF">2016-03-11T17:11:52Z</dcterms:created>
  <dcterms:modified xsi:type="dcterms:W3CDTF">2016-03-14T13:08:05Z</dcterms:modified>
</cp:coreProperties>
</file>