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2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461" autoAdjust="0"/>
  </p:normalViewPr>
  <p:slideViewPr>
    <p:cSldViewPr>
      <p:cViewPr>
        <p:scale>
          <a:sx n="110" d="100"/>
          <a:sy n="110" d="100"/>
        </p:scale>
        <p:origin x="1048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r>
              <a:rPr lang="nl-BE" baseline="0" dirty="0" smtClean="0"/>
              <a:t>=&gt; Low coupling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mocking)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dirty="0" smtClean="0"/>
              <a:t>General</a:t>
            </a:r>
            <a:r>
              <a:rPr lang="nl-BE" baseline="0" dirty="0" smtClean="0"/>
              <a:t> overview of the more important classes involved in the interaction between the packages</a:t>
            </a:r>
            <a:r>
              <a:rPr lang="nl-BE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baseline="0" dirty="0" smtClean="0"/>
              <a:t>Project, Datamodel, User, Terminal, CmdParser, Cmd</a:t>
            </a:r>
            <a:endParaRPr lang="nl-B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dirty="0" smtClean="0"/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Cohesion</a:t>
            </a:r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SWOP </a:t>
            </a:r>
            <a:r>
              <a:rPr lang="nl-BE" smtClean="0"/>
              <a:t>Iteration </a:t>
            </a:r>
            <a:r>
              <a:rPr lang="nl-BE" dirty="0"/>
              <a:t>1</a:t>
            </a:r>
            <a:br>
              <a:rPr lang="nl-BE" dirty="0"/>
            </a:br>
            <a:r>
              <a:rPr lang="nl-BE" dirty="0"/>
              <a:t>Group 03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nl-NL" cap="none" dirty="0" smtClean="0"/>
              <a:t>Kwinten </a:t>
            </a:r>
            <a:r>
              <a:rPr lang="nl-NL" cap="none" dirty="0" err="1"/>
              <a:t>B</a:t>
            </a:r>
            <a:r>
              <a:rPr lang="nl-NL" cap="none" dirty="0" err="1" smtClean="0"/>
              <a:t>uytaert</a:t>
            </a:r>
            <a:endParaRPr lang="nl-NL" cap="none" dirty="0" smtClean="0"/>
          </a:p>
          <a:p>
            <a:pPr>
              <a:spcBef>
                <a:spcPts val="600"/>
              </a:spcBef>
            </a:pPr>
            <a:r>
              <a:rPr lang="nl-NL" cap="none" dirty="0" smtClean="0"/>
              <a:t>Mathias </a:t>
            </a:r>
            <a:r>
              <a:rPr lang="nl-NL" cap="none" dirty="0"/>
              <a:t>D</a:t>
            </a:r>
            <a:r>
              <a:rPr lang="nl-NL" cap="none" dirty="0" smtClean="0"/>
              <a:t>ekempeneer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Vincent Derkinderen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Ben </a:t>
            </a:r>
            <a:r>
              <a:rPr lang="nl-NL" cap="none" dirty="0" err="1" smtClean="0"/>
              <a:t>Goethuys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20616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TimeTable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9438"/>
              </p:ext>
            </p:extLst>
          </p:nvPr>
        </p:nvGraphicFramePr>
        <p:xfrm>
          <a:off x="3154700" y="2142117"/>
          <a:ext cx="2880320" cy="1358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94"/>
                <a:gridCol w="757236"/>
                <a:gridCol w="731695"/>
                <a:gridCol w="731695"/>
              </a:tblGrid>
              <a:tr h="37776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u="none" strike="noStrike" dirty="0" smtClean="0">
                          <a:effectLst/>
                        </a:rPr>
                        <a:t>iteration</a:t>
                      </a:r>
                      <a:endParaRPr lang="nl-BE" sz="11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1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3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ben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109:50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vincent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107:05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mathias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73:45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kwinten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62:15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32036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h:mm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293</Words>
  <Application>Microsoft Macintosh PowerPoint</Application>
  <PresentationFormat>Diavoorstelling (4:3)</PresentationFormat>
  <Paragraphs>153</Paragraphs>
  <Slides>14</Slides>
  <Notes>13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Symbol</vt:lpstr>
      <vt:lpstr>Arial</vt:lpstr>
      <vt:lpstr>Retrospectief</vt:lpstr>
      <vt:lpstr>SWOP Iteration 1 Group 03</vt:lpstr>
      <vt:lpstr>Overview Package level</vt:lpstr>
      <vt:lpstr>Overview (Class level)</vt:lpstr>
      <vt:lpstr>Bug domain</vt:lpstr>
      <vt:lpstr>bugdomain</vt:lpstr>
      <vt:lpstr>PowerPoint-presentatie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PowerPoint-presentatie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r0375050</cp:lastModifiedBy>
  <cp:revision>26</cp:revision>
  <cp:lastPrinted>2016-03-15T11:03:54Z</cp:lastPrinted>
  <dcterms:created xsi:type="dcterms:W3CDTF">2016-03-11T17:11:52Z</dcterms:created>
  <dcterms:modified xsi:type="dcterms:W3CDTF">2016-03-15T11:55:37Z</dcterms:modified>
</cp:coreProperties>
</file>