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2" r:id="rId2"/>
    <p:sldId id="257" r:id="rId3"/>
    <p:sldId id="258" r:id="rId4"/>
    <p:sldId id="263" r:id="rId5"/>
    <p:sldId id="259" r:id="rId6"/>
    <p:sldId id="265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417" autoAdjust="0"/>
  </p:normalViewPr>
  <p:slideViewPr>
    <p:cSldViewPr>
      <p:cViewPr varScale="1">
        <p:scale>
          <a:sx n="98" d="100"/>
          <a:sy n="98" d="100"/>
        </p:scale>
        <p:origin x="14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A487-D36E-4470-8771-B8133C9D26D4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5328-8A8B-4507-A018-9575DDE365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0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65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err="1" smtClean="0"/>
              <a:t>Sequence</a:t>
            </a:r>
            <a:r>
              <a:rPr lang="nl-NL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975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39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 /</a:t>
            </a:r>
          </a:p>
          <a:p>
            <a:r>
              <a:rPr lang="nl-BE" dirty="0" smtClean="0"/>
              <a:t>TODO?</a:t>
            </a:r>
            <a:r>
              <a:rPr lang="nl-BE" baseline="0" dirty="0" smtClean="0"/>
              <a:t>   Tekstvak met uitleg Test strategy? (White box testing + </a:t>
            </a:r>
            <a:r>
              <a:rPr lang="nl-BE" baseline="0" dirty="0" smtClean="0"/>
              <a:t>stubbing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61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4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Hide</a:t>
            </a:r>
            <a:r>
              <a:rPr lang="nl-BE" baseline="0" dirty="0" smtClean="0"/>
              <a:t> – Backup/Just in case</a:t>
            </a:r>
          </a:p>
          <a:p>
            <a:endParaRPr lang="nl-BE" baseline="0" dirty="0" smtClean="0"/>
          </a:p>
          <a:p>
            <a:r>
              <a:rPr lang="nl-BE" baseline="0" dirty="0" smtClean="0"/>
              <a:t>Side Information GRASP: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 smtClean="0"/>
              <a:t>Information expert</a:t>
            </a:r>
          </a:p>
          <a:p>
            <a:r>
              <a:rPr lang="en-US" dirty="0" smtClean="0"/>
              <a:t>Don't talk to strangers</a:t>
            </a:r>
          </a:p>
          <a:p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Pure Fabrication (Not in conceptual model, specifically made for code)</a:t>
            </a:r>
          </a:p>
          <a:p>
            <a:r>
              <a:rPr lang="en-US" dirty="0" smtClean="0"/>
              <a:t>Protected Variation (Assigning responsibility in a way that variations do not have undesirable effects. The way to build a stable 'interface' in a context of variations.)</a:t>
            </a:r>
          </a:p>
          <a:p>
            <a:r>
              <a:rPr lang="en-US" dirty="0" smtClean="0"/>
              <a:t>Indirection (outsource responsibility)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5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r>
              <a:rPr lang="nl-BE" baseline="0" dirty="0" smtClean="0"/>
              <a:t>=&gt; Low coupling</a:t>
            </a:r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497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nl-BE" dirty="0" smtClean="0"/>
              <a:t>General</a:t>
            </a:r>
            <a:r>
              <a:rPr lang="nl-BE" baseline="0" dirty="0" smtClean="0"/>
              <a:t> overview of the more important classes involved in the interaction between the packages</a:t>
            </a:r>
            <a:r>
              <a:rPr lang="nl-BE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nl-B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r>
              <a:rPr lang="nl-BE" baseline="0" dirty="0" smtClean="0"/>
              <a:t>Project, Datamodel, User, Terminal, CmdParser, Cmd</a:t>
            </a:r>
            <a:endParaRPr lang="nl-B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charset="2"/>
              <a:buChar char="Þ"/>
              <a:tabLst/>
              <a:defRPr/>
            </a:pPr>
            <a:endParaRPr lang="nl-BE" dirty="0" smtClean="0"/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UI.</a:t>
            </a:r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60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</a:t>
            </a:r>
          </a:p>
          <a:p>
            <a:r>
              <a:rPr lang="nl-NL" dirty="0" smtClean="0"/>
              <a:t>Next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have a look at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bugdomain</a:t>
            </a:r>
            <a:r>
              <a:rPr lang="nl-NL" baseline="0" dirty="0" smtClean="0"/>
              <a:t> package.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41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800" dirty="0" smtClean="0"/>
              <a:t>K</a:t>
            </a:r>
          </a:p>
          <a:p>
            <a:r>
              <a:rPr lang="nl-BE" sz="800" dirty="0" smtClean="0"/>
              <a:t>Project + Subsystems</a:t>
            </a:r>
          </a:p>
          <a:p>
            <a:r>
              <a:rPr lang="nl-BE" sz="800" dirty="0" smtClean="0"/>
              <a:t>	* AbstractSystem (name, vID, descip, childs). Proj &amp; Sub inherits.</a:t>
            </a:r>
          </a:p>
          <a:p>
            <a:r>
              <a:rPr lang="nl-BE" sz="800" dirty="0" smtClean="0"/>
              <a:t>	+ Polymorhispm</a:t>
            </a:r>
          </a:p>
          <a:p>
            <a:r>
              <a:rPr lang="nl-BE" sz="800" dirty="0" smtClean="0"/>
              <a:t>	+ High </a:t>
            </a:r>
            <a:r>
              <a:rPr lang="nl-BE" sz="800" dirty="0" smtClean="0"/>
              <a:t>Cohesion</a:t>
            </a:r>
          </a:p>
          <a:p>
            <a:r>
              <a:rPr lang="nl-BE" sz="800" dirty="0" smtClean="0"/>
              <a:t>	+ creator principle</a:t>
            </a:r>
            <a:r>
              <a:rPr lang="nl-BE" sz="800" baseline="0" dirty="0" smtClean="0"/>
              <a:t> (constructor of subsystem not in API, but from abstract system)</a:t>
            </a:r>
            <a:r>
              <a:rPr lang="nl-BE" sz="800" dirty="0" smtClean="0"/>
              <a:t>  </a:t>
            </a:r>
            <a:endParaRPr lang="nl-BE" sz="800" dirty="0" smtClean="0"/>
          </a:p>
          <a:p>
            <a:r>
              <a:rPr lang="nl-BE" sz="800" dirty="0" smtClean="0"/>
              <a:t>	- High Coupling</a:t>
            </a:r>
          </a:p>
          <a:p>
            <a:endParaRPr lang="nl-BE" sz="800" dirty="0" smtClean="0"/>
          </a:p>
          <a:p>
            <a:r>
              <a:rPr lang="nl-BE" sz="800" dirty="0" smtClean="0"/>
              <a:t>	* Project w attribute SubSystem.</a:t>
            </a:r>
          </a:p>
          <a:p>
            <a:r>
              <a:rPr lang="nl-BE" sz="800" dirty="0" smtClean="0"/>
              <a:t>	- Code redundancy; </a:t>
            </a:r>
          </a:p>
          <a:p>
            <a:r>
              <a:rPr lang="nl-BE" sz="800" dirty="0" smtClean="0"/>
              <a:t>	- High Coupling (Lower than first)</a:t>
            </a:r>
          </a:p>
          <a:p>
            <a:r>
              <a:rPr lang="nl-BE" sz="800" dirty="0" smtClean="0"/>
              <a:t>	</a:t>
            </a:r>
          </a:p>
          <a:p>
            <a:r>
              <a:rPr lang="nl-BE" sz="800" dirty="0" smtClean="0"/>
              <a:t>	* Project &amp; Subsystem as one class (Composite)</a:t>
            </a:r>
          </a:p>
          <a:p>
            <a:r>
              <a:rPr lang="nl-BE" sz="800" dirty="0" smtClean="0"/>
              <a:t>	+ Low Coupling</a:t>
            </a:r>
          </a:p>
          <a:p>
            <a:r>
              <a:rPr lang="nl-BE" sz="800" dirty="0" smtClean="0"/>
              <a:t>	- Low Cohesion (Can't differentiate between Proj &amp; Sub. Code for Bugreports is redundant for Proj)</a:t>
            </a:r>
          </a:p>
          <a:p>
            <a:endParaRPr lang="nl-BE" sz="800" dirty="0" smtClean="0"/>
          </a:p>
          <a:p>
            <a:r>
              <a:rPr lang="nl-BE" sz="800" dirty="0" smtClean="0"/>
              <a:t>BugReport + Tags (Duplicate specifiek)</a:t>
            </a:r>
          </a:p>
          <a:p>
            <a:r>
              <a:rPr lang="nl-BE" sz="800" dirty="0" smtClean="0"/>
              <a:t>	* Tag enum w logic inside the Tag enum.</a:t>
            </a:r>
          </a:p>
          <a:p>
            <a:r>
              <a:rPr lang="nl-BE" sz="800" dirty="0" smtClean="0"/>
              <a:t>	+ Information Expert</a:t>
            </a:r>
          </a:p>
          <a:p>
            <a:r>
              <a:rPr lang="nl-BE" sz="800" dirty="0" smtClean="0"/>
              <a:t>	+ High Cohesion</a:t>
            </a:r>
          </a:p>
          <a:p>
            <a:endParaRPr lang="nl-BE" sz="800" dirty="0" smtClean="0"/>
          </a:p>
          <a:p>
            <a:r>
              <a:rPr lang="nl-BE" sz="800" dirty="0" smtClean="0"/>
              <a:t>	* Tags als objecten w logic inside the Tag</a:t>
            </a:r>
          </a:p>
          <a:p>
            <a:r>
              <a:rPr lang="nl-BE" sz="800" dirty="0" smtClean="0"/>
              <a:t>	+ Polymorhispm -&gt; seperate the logic inside the Tags</a:t>
            </a:r>
          </a:p>
          <a:p>
            <a:r>
              <a:rPr lang="nl-BE" sz="800" dirty="0" smtClean="0"/>
              <a:t>	- High coupling between Tag Objects</a:t>
            </a:r>
          </a:p>
          <a:p>
            <a:r>
              <a:rPr lang="nl-BE" sz="800" dirty="0" smtClean="0"/>
              <a:t>	+ Option to add non-static variables.</a:t>
            </a:r>
          </a:p>
          <a:p>
            <a:endParaRPr lang="nl-BE" sz="800" dirty="0" smtClean="0"/>
          </a:p>
          <a:p>
            <a:r>
              <a:rPr lang="nl-BE" sz="800" dirty="0" smtClean="0"/>
              <a:t>	</a:t>
            </a:r>
            <a:endParaRPr lang="nl-B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3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65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</a:p>
          <a:p>
            <a:r>
              <a:rPr lang="nl-BE" dirty="0" smtClean="0"/>
              <a:t>Shows</a:t>
            </a:r>
            <a:r>
              <a:rPr lang="nl-BE" baseline="0" dirty="0" smtClean="0"/>
              <a:t> Permissions interaction</a:t>
            </a:r>
          </a:p>
          <a:p>
            <a:r>
              <a:rPr lang="nl-BE" baseline="0" dirty="0" smtClean="0"/>
              <a:t>Also mention the User, Dev, Admin, Issuer hierarchie.</a:t>
            </a:r>
          </a:p>
          <a:p>
            <a:endParaRPr lang="nl-BE" baseline="0" dirty="0" smtClean="0"/>
          </a:p>
          <a:p>
            <a:r>
              <a:rPr lang="en-US" dirty="0" smtClean="0"/>
              <a:t>User + Project + Role + </a:t>
            </a:r>
            <a:r>
              <a:rPr lang="en-US" dirty="0" err="1" smtClean="0"/>
              <a:t>RolePerm</a:t>
            </a:r>
            <a:endParaRPr lang="en-US" dirty="0" smtClean="0"/>
          </a:p>
          <a:p>
            <a:r>
              <a:rPr lang="en-US" dirty="0" smtClean="0"/>
              <a:t>	* Project holding list of Users with roles. And associate list of </a:t>
            </a:r>
            <a:r>
              <a:rPr lang="en-US" dirty="0" err="1" smtClean="0"/>
              <a:t>rolePerms</a:t>
            </a:r>
            <a:r>
              <a:rPr lang="en-US" dirty="0" smtClean="0"/>
              <a:t> with Role</a:t>
            </a:r>
          </a:p>
          <a:p>
            <a:r>
              <a:rPr lang="en-US" dirty="0" smtClean="0"/>
              <a:t>	- High Coupling (to </a:t>
            </a:r>
            <a:r>
              <a:rPr lang="en-US" dirty="0" err="1" smtClean="0"/>
              <a:t>RolePerms</a:t>
            </a:r>
            <a:r>
              <a:rPr lang="en-US" dirty="0" smtClean="0"/>
              <a:t>; no interface of methods such as 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RolePerms</a:t>
            </a:r>
            <a:r>
              <a:rPr lang="en-US" dirty="0" smtClean="0"/>
              <a:t> = classes held in user </a:t>
            </a:r>
          </a:p>
          <a:p>
            <a:r>
              <a:rPr lang="en-US" dirty="0" smtClean="0"/>
              <a:t>	- Low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- see 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UserPerm</a:t>
            </a:r>
            <a:r>
              <a:rPr lang="en-US" dirty="0" smtClean="0"/>
              <a:t> as </a:t>
            </a:r>
            <a:r>
              <a:rPr lang="en-US" dirty="0" err="1" smtClean="0"/>
              <a:t>enum</a:t>
            </a:r>
            <a:r>
              <a:rPr lang="en-US" dirty="0" smtClean="0"/>
              <a:t> and User </a:t>
            </a:r>
            <a:r>
              <a:rPr lang="en-US" dirty="0" err="1" smtClean="0"/>
              <a:t>hierarchie</a:t>
            </a:r>
            <a:r>
              <a:rPr lang="en-US" dirty="0" smtClean="0"/>
              <a:t> has arrays of the permissions the user has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(also very </a:t>
            </a:r>
            <a:r>
              <a:rPr lang="en-US" dirty="0" err="1" smtClean="0"/>
              <a:t>flexibile</a:t>
            </a:r>
            <a:r>
              <a:rPr lang="en-US" dirty="0" smtClean="0"/>
              <a:t> can be changed dynamic)</a:t>
            </a:r>
          </a:p>
          <a:p>
            <a:r>
              <a:rPr lang="en-US" dirty="0" smtClean="0"/>
              <a:t>	+ High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- High Coupling between 2 classes (A lot of coupling w permissions since User does not define methods for each permission, rather there are permissions for every action and it is checked if the user has this.)</a:t>
            </a:r>
          </a:p>
          <a:p>
            <a:r>
              <a:rPr lang="en-US" dirty="0" smtClean="0"/>
              <a:t>	- High Coupling between User &amp; Permissions (Adding a permission requires an update for the user </a:t>
            </a:r>
            <a:r>
              <a:rPr lang="en-US" dirty="0" err="1" smtClean="0"/>
              <a:t>hierarchie</a:t>
            </a:r>
            <a:r>
              <a:rPr lang="en-US" dirty="0" smtClean="0"/>
              <a:t> to make sure certain users have the permissions and others do not.)</a:t>
            </a:r>
          </a:p>
          <a:p>
            <a:endParaRPr lang="en-US" dirty="0" smtClean="0"/>
          </a:p>
          <a:p>
            <a:r>
              <a:rPr lang="en-US" dirty="0" smtClean="0"/>
              <a:t>	* User class +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+ Using </a:t>
            </a:r>
            <a:r>
              <a:rPr lang="en-US" dirty="0" err="1" smtClean="0"/>
              <a:t>UserPerm</a:t>
            </a:r>
            <a:r>
              <a:rPr lang="en-US" dirty="0" smtClean="0"/>
              <a:t> as argument of </a:t>
            </a:r>
            <a:r>
              <a:rPr lang="en-US" dirty="0" err="1" smtClean="0"/>
              <a:t>userType</a:t>
            </a:r>
            <a:endParaRPr lang="en-US" dirty="0" smtClean="0"/>
          </a:p>
          <a:p>
            <a:r>
              <a:rPr lang="en-US" dirty="0" smtClean="0"/>
              <a:t>	- Low Cohesion (Hard to enforce User type as parameter </a:t>
            </a:r>
            <a:r>
              <a:rPr lang="en-US" dirty="0" err="1" smtClean="0"/>
              <a:t>etc</a:t>
            </a:r>
            <a:r>
              <a:rPr lang="en-US" dirty="0" smtClean="0"/>
              <a:t> +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hierarchie</a:t>
            </a:r>
            <a:r>
              <a:rPr lang="en-US" dirty="0" smtClean="0"/>
              <a:t> not possible)</a:t>
            </a:r>
          </a:p>
          <a:p>
            <a:r>
              <a:rPr lang="en-US" dirty="0" smtClean="0"/>
              <a:t>	- High coupling</a:t>
            </a:r>
          </a:p>
          <a:p>
            <a:r>
              <a:rPr lang="en-US" dirty="0" smtClean="0"/>
              <a:t>	- No </a:t>
            </a:r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	+ Information Expert</a:t>
            </a:r>
          </a:p>
          <a:p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holding Permissions for each user with Permissions as Objects.</a:t>
            </a:r>
          </a:p>
          <a:p>
            <a:r>
              <a:rPr lang="en-US" dirty="0" smtClean="0"/>
              <a:t>	- High Coupling (need reference to this to check permissions)</a:t>
            </a:r>
          </a:p>
          <a:p>
            <a:r>
              <a:rPr lang="en-US" dirty="0" smtClean="0"/>
              <a:t>	+ High Cohesion </a:t>
            </a:r>
          </a:p>
          <a:p>
            <a:r>
              <a:rPr lang="en-US" dirty="0" smtClean="0"/>
              <a:t>	+ Pure Fabrication ('outsource' responsibility)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(allow this; but isn't used)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Polymorpishm</a:t>
            </a:r>
            <a:r>
              <a:rPr lang="en-US" dirty="0" smtClean="0"/>
              <a:t> (Lot of overhead; Big </a:t>
            </a:r>
            <a:r>
              <a:rPr lang="en-US" dirty="0" err="1" smtClean="0"/>
              <a:t>hierarchie</a:t>
            </a:r>
            <a:r>
              <a:rPr lang="en-US" dirty="0" smtClean="0"/>
              <a:t> of permissions)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75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</a:t>
            </a:r>
          </a:p>
          <a:p>
            <a:r>
              <a:rPr lang="nl-BE" dirty="0" smtClean="0"/>
              <a:t>Explain</a:t>
            </a:r>
            <a:r>
              <a:rPr lang="nl-BE" baseline="0" dirty="0" smtClean="0"/>
              <a:t> Scenario’s; Interaction from UI and How DataModel fits in.</a:t>
            </a:r>
          </a:p>
          <a:p>
            <a:endParaRPr lang="nl-BE" baseline="0" dirty="0" smtClean="0"/>
          </a:p>
          <a:p>
            <a:r>
              <a:rPr lang="en-US" dirty="0" smtClean="0"/>
              <a:t>UI - Model -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Seperate</a:t>
            </a:r>
            <a:r>
              <a:rPr lang="en-US" dirty="0" smtClean="0"/>
              <a:t> Use case steps into </a:t>
            </a:r>
            <a:r>
              <a:rPr lang="en-US" dirty="0" err="1" smtClean="0"/>
              <a:t>Cmds</a:t>
            </a:r>
            <a:endParaRPr lang="en-US" dirty="0" smtClean="0"/>
          </a:p>
          <a:p>
            <a:r>
              <a:rPr lang="en-US" dirty="0" smtClean="0"/>
              <a:t>	+ Low coupling</a:t>
            </a:r>
          </a:p>
          <a:p>
            <a:r>
              <a:rPr lang="en-US" dirty="0" smtClean="0"/>
              <a:t>	- High cohesion</a:t>
            </a:r>
          </a:p>
          <a:p>
            <a:r>
              <a:rPr lang="en-US" dirty="0" smtClean="0"/>
              <a:t>	+ Controller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Polymorphispm</a:t>
            </a:r>
            <a:r>
              <a:rPr lang="en-US" dirty="0" smtClean="0"/>
              <a:t> (little bit - </a:t>
            </a:r>
            <a:r>
              <a:rPr lang="en-US" dirty="0" err="1" smtClean="0"/>
              <a:t>Cmds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Methods lots of methods</a:t>
            </a:r>
          </a:p>
          <a:p>
            <a:r>
              <a:rPr lang="en-US" dirty="0" smtClean="0"/>
              <a:t>	+ High coupling</a:t>
            </a:r>
          </a:p>
          <a:p>
            <a:r>
              <a:rPr lang="en-US" dirty="0" smtClean="0"/>
              <a:t>	- Low cohesion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89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smtClean="0"/>
              <a:t>System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</a:t>
            </a:r>
            <a:r>
              <a:rPr lang="nl-NL" baseline="0" dirty="0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12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6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8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10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6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F3D4C3-34CD-4E7E-97F9-86F6D58F3628}" type="datetimeFigureOut">
              <a:rPr lang="nl-BE" smtClean="0"/>
              <a:t>15/03/16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SWOP </a:t>
            </a:r>
            <a:r>
              <a:rPr lang="nl-BE" dirty="0" smtClean="0"/>
              <a:t>Iteration </a:t>
            </a:r>
            <a:r>
              <a:rPr lang="nl-BE" dirty="0"/>
              <a:t>1</a:t>
            </a:r>
            <a:br>
              <a:rPr lang="nl-BE" dirty="0"/>
            </a:br>
            <a:r>
              <a:rPr lang="nl-BE" dirty="0"/>
              <a:t>Group 03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nl-NL" cap="none" dirty="0" smtClean="0"/>
              <a:t>Kwinten </a:t>
            </a:r>
            <a:r>
              <a:rPr lang="nl-NL" cap="none" dirty="0" err="1"/>
              <a:t>B</a:t>
            </a:r>
            <a:r>
              <a:rPr lang="nl-NL" cap="none" dirty="0" err="1" smtClean="0"/>
              <a:t>uytaert</a:t>
            </a:r>
            <a:endParaRPr lang="nl-NL" cap="none" dirty="0" smtClean="0"/>
          </a:p>
          <a:p>
            <a:pPr>
              <a:spcBef>
                <a:spcPts val="600"/>
              </a:spcBef>
            </a:pPr>
            <a:r>
              <a:rPr lang="nl-NL" cap="none" dirty="0" smtClean="0"/>
              <a:t>Mathias </a:t>
            </a:r>
            <a:r>
              <a:rPr lang="nl-NL" cap="none" dirty="0"/>
              <a:t>D</a:t>
            </a:r>
            <a:r>
              <a:rPr lang="nl-NL" cap="none" dirty="0" smtClean="0"/>
              <a:t>ekempeneer</a:t>
            </a:r>
          </a:p>
          <a:p>
            <a:pPr>
              <a:spcBef>
                <a:spcPts val="600"/>
              </a:spcBef>
            </a:pPr>
            <a:r>
              <a:rPr lang="nl-NL" cap="none" dirty="0" smtClean="0"/>
              <a:t>Vincent Derkinderen</a:t>
            </a:r>
          </a:p>
          <a:p>
            <a:pPr>
              <a:spcBef>
                <a:spcPts val="600"/>
              </a:spcBef>
            </a:pPr>
            <a:r>
              <a:rPr lang="nl-NL" cap="none" dirty="0" smtClean="0"/>
              <a:t>Ben </a:t>
            </a:r>
            <a:r>
              <a:rPr lang="nl-NL" cap="none" dirty="0" err="1" smtClean="0"/>
              <a:t>Goethuys</a:t>
            </a:r>
            <a:endParaRPr lang="nl-NL" cap="none" dirty="0"/>
          </a:p>
        </p:txBody>
      </p:sp>
    </p:spTree>
    <p:extLst>
      <p:ext uri="{BB962C8B-B14F-4D97-AF65-F5344CB8AC3E}">
        <p14:creationId xmlns:p14="http://schemas.microsoft.com/office/powerpoint/2010/main" val="206165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Detailed use case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5661248"/>
            <a:ext cx="323528" cy="119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964488" y="6309320"/>
            <a:ext cx="179512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218" name="Picture 2" descr="C:\Users\Admin\Desktop\Iteratie1-group03\group03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548680"/>
            <a:ext cx="8647148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27384"/>
            <a:ext cx="7543800" cy="1450757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DataModel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4000" dirty="0" smtClean="0"/>
              <a:t>UpdateProjectSequence</a:t>
            </a:r>
            <a:endParaRPr lang="nl-BE" dirty="0"/>
          </a:p>
        </p:txBody>
      </p:sp>
      <p:pic>
        <p:nvPicPr>
          <p:cNvPr id="10243" name="Picture 3" descr="C:\Users\Admin\Documents\NetBeansProjects\SwOp-Group03\VisualParadigm\Diagrams\ModelUpdateProjSequence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699"/>
            <a:ext cx="9144000" cy="4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Test Coverage</a:t>
            </a:r>
            <a:endParaRPr lang="nl-BE" dirty="0"/>
          </a:p>
        </p:txBody>
      </p:sp>
      <p:pic>
        <p:nvPicPr>
          <p:cNvPr id="11266" name="Picture 2" descr="C:\Users\Admin\Documents\NetBeansProjects\SwOp-Group03\Iteratie 1\Test_Cove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TimeTable</a:t>
            </a:r>
            <a:endParaRPr lang="nl-B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856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Roles</a:t>
            </a: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43711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Design Coordinator - Derkinderen Vincent</a:t>
            </a:r>
          </a:p>
          <a:p>
            <a:r>
              <a:rPr lang="nl-BE" dirty="0" smtClean="0"/>
              <a:t>Testing Coordinator - Buytaert Kwinten</a:t>
            </a:r>
          </a:p>
          <a:p>
            <a:r>
              <a:rPr lang="nl-BE" dirty="0" smtClean="0"/>
              <a:t>Domain Coordinator - Dekempeneer Mathias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79438"/>
              </p:ext>
            </p:extLst>
          </p:nvPr>
        </p:nvGraphicFramePr>
        <p:xfrm>
          <a:off x="3154700" y="2142117"/>
          <a:ext cx="2880320" cy="1358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694"/>
                <a:gridCol w="757236"/>
                <a:gridCol w="731695"/>
                <a:gridCol w="731695"/>
              </a:tblGrid>
              <a:tr h="377767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u="none" strike="noStrike" dirty="0" smtClean="0">
                          <a:effectLst/>
                        </a:rPr>
                        <a:t>iteration</a:t>
                      </a:r>
                      <a:endParaRPr lang="nl-BE" sz="1100" b="0" i="0" u="none" strike="noStrike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1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2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100" u="none" strike="noStrike" dirty="0">
                          <a:effectLst/>
                        </a:rPr>
                        <a:t>3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ben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109:50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vincent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107:05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 err="1">
                          <a:effectLst/>
                        </a:rPr>
                        <a:t>mathias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73:45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52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u="none" strike="noStrike" dirty="0">
                          <a:effectLst/>
                        </a:rPr>
                        <a:t>kwinten</a:t>
                      </a:r>
                      <a:endParaRPr lang="nl-BE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100" u="none" strike="noStrike">
                          <a:effectLst/>
                        </a:rPr>
                        <a:t>62:15</a:t>
                      </a:r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56176" y="32036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 h:mm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502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Admin\Desktop\Iteratie1-group03\group03\diagrams\CompleteDiagramNoDe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" y="530002"/>
            <a:ext cx="9144000" cy="57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Overview</a:t>
            </a:r>
            <a:br>
              <a:rPr lang="nl-BE" dirty="0" smtClean="0"/>
            </a:br>
            <a:r>
              <a:rPr lang="nl-BE" dirty="0" smtClean="0"/>
              <a:t>Package level</a:t>
            </a:r>
            <a:endParaRPr lang="nl-BE" dirty="0"/>
          </a:p>
        </p:txBody>
      </p:sp>
      <p:pic>
        <p:nvPicPr>
          <p:cNvPr id="1026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Iteratie1-group03\group03\diagrams\model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384"/>
            <a:ext cx="7583685" cy="68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41" y="5715000"/>
            <a:ext cx="2991665" cy="1143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nl-BE" sz="3200" dirty="0" smtClean="0"/>
              <a:t>Overview</a:t>
            </a:r>
            <a:br>
              <a:rPr lang="nl-BE" sz="3200" dirty="0" smtClean="0"/>
            </a:br>
            <a:r>
              <a:rPr lang="nl-BE" sz="2800" dirty="0" smtClean="0"/>
              <a:t>(Class level)</a:t>
            </a:r>
            <a:endParaRPr lang="nl-BE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-1441342" y="6307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748464" y="6165304"/>
            <a:ext cx="395536" cy="6926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Bug domain</a:t>
            </a:r>
            <a:endParaRPr lang="nl-BE" dirty="0"/>
          </a:p>
        </p:txBody>
      </p:sp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54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Iteratie1-group03\group03\diagrams\bugdomain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00" y="44592"/>
            <a:ext cx="6936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914400" y="-26988"/>
            <a:ext cx="8229600" cy="719138"/>
          </a:xfrm>
        </p:spPr>
        <p:txBody>
          <a:bodyPr>
            <a:normAutofit/>
          </a:bodyPr>
          <a:lstStyle/>
          <a:p>
            <a:r>
              <a:rPr lang="nl-BE" sz="4400" dirty="0"/>
              <a:t>b</a:t>
            </a:r>
            <a:r>
              <a:rPr lang="nl-BE" sz="4400" dirty="0" smtClean="0"/>
              <a:t>ugdomain</a:t>
            </a:r>
            <a:endParaRPr lang="nl-BE" sz="4400" dirty="0"/>
          </a:p>
        </p:txBody>
      </p:sp>
      <p:sp>
        <p:nvSpPr>
          <p:cNvPr id="2" name="Rechthoek 1"/>
          <p:cNvSpPr/>
          <p:nvPr/>
        </p:nvSpPr>
        <p:spPr>
          <a:xfrm>
            <a:off x="0" y="6237312"/>
            <a:ext cx="1740000" cy="620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8676456" y="6237312"/>
            <a:ext cx="467544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27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616" y="404664"/>
            <a:ext cx="738031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9704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Iteratie1-group03\group03\diagrams\domainAndUs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565"/>
            <a:ext cx="9144000" cy="61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380312" cy="129614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2742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dmin\Desktop\Iteratie1-group03\group03\diagrams\cmdFlow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1" y="0"/>
            <a:ext cx="8547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1" y="-3969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Commands - UI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6237312"/>
            <a:ext cx="9716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845978" y="6309320"/>
            <a:ext cx="298022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824" y="198438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Use case</a:t>
            </a:r>
            <a:br>
              <a:rPr lang="nl-BE" dirty="0" smtClean="0"/>
            </a:br>
            <a:r>
              <a:rPr lang="nl-BE" sz="3100" dirty="0" smtClean="0"/>
              <a:t>e.g UpdateBugReport</a:t>
            </a:r>
            <a:endParaRPr lang="nl-BE" sz="3100" dirty="0"/>
          </a:p>
        </p:txBody>
      </p:sp>
      <p:pic>
        <p:nvPicPr>
          <p:cNvPr id="8197" name="Picture 5" descr="C:\Users\Admin\Documents\NetBeansProjects\SwOp-Group03\VisualParadigm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55764"/>
            <a:ext cx="5472608" cy="53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ef">
  <a:themeElements>
    <a:clrScheme name="Retrospectie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e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e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294</Words>
  <Application>Microsoft Macintosh PowerPoint</Application>
  <PresentationFormat>Diavoorstelling (4:3)</PresentationFormat>
  <Paragraphs>155</Paragraphs>
  <Slides>14</Slides>
  <Notes>14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Symbol</vt:lpstr>
      <vt:lpstr>Arial</vt:lpstr>
      <vt:lpstr>Retrospectief</vt:lpstr>
      <vt:lpstr>SWOP Iteration 1 Group 03</vt:lpstr>
      <vt:lpstr>Overview Package level</vt:lpstr>
      <vt:lpstr>Overview (Class level)</vt:lpstr>
      <vt:lpstr>Bug domain</vt:lpstr>
      <vt:lpstr>bugdomain</vt:lpstr>
      <vt:lpstr>PowerPoint-presentatie</vt:lpstr>
      <vt:lpstr>Project,BugReport,  User &amp; permissions</vt:lpstr>
      <vt:lpstr>Commands - UI</vt:lpstr>
      <vt:lpstr>Use case e.g UpdateBugReport</vt:lpstr>
      <vt:lpstr>Detailed use case</vt:lpstr>
      <vt:lpstr>DataModel UpdateProjectSequence</vt:lpstr>
      <vt:lpstr>Test Coverage</vt:lpstr>
      <vt:lpstr>TimeTable</vt:lpstr>
      <vt:lpstr>PowerPoint-presentatie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Iteratie 1 Group 03</dc:title>
  <dc:creator>Vincent - Admin</dc:creator>
  <cp:lastModifiedBy>r0375050</cp:lastModifiedBy>
  <cp:revision>31</cp:revision>
  <cp:lastPrinted>2016-03-15T12:29:42Z</cp:lastPrinted>
  <dcterms:created xsi:type="dcterms:W3CDTF">2016-03-11T17:11:52Z</dcterms:created>
  <dcterms:modified xsi:type="dcterms:W3CDTF">2016-03-15T13:53:02Z</dcterms:modified>
</cp:coreProperties>
</file>