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5615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6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4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8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0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4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2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5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6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BugTrap</a:t>
            </a:r>
            <a:r>
              <a:rPr lang="en-GB" dirty="0" smtClean="0"/>
              <a:t> iteration 2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03</a:t>
            </a:r>
          </a:p>
          <a:p>
            <a:r>
              <a:rPr lang="en-GB" dirty="0" smtClean="0"/>
              <a:t>Kwinten Buytaert, Mathias </a:t>
            </a:r>
            <a:r>
              <a:rPr lang="en-GB" dirty="0" err="1" smtClean="0"/>
              <a:t>Dekempeneer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Vincent </a:t>
            </a:r>
            <a:r>
              <a:rPr lang="en-GB" dirty="0" err="1" smtClean="0"/>
              <a:t>Derkinderen</a:t>
            </a:r>
            <a:r>
              <a:rPr lang="en-GB" dirty="0" smtClean="0"/>
              <a:t> &amp; Ben Goethuys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21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59000"/>
            <a:ext cx="7704667" cy="3840816"/>
          </a:xfrm>
        </p:spPr>
        <p:txBody>
          <a:bodyPr/>
          <a:lstStyle/>
          <a:p>
            <a:r>
              <a:rPr lang="en-GB" dirty="0" smtClean="0"/>
              <a:t>General overview</a:t>
            </a:r>
          </a:p>
          <a:p>
            <a:r>
              <a:rPr lang="en-GB" dirty="0" smtClean="0"/>
              <a:t>Design choices:</a:t>
            </a:r>
          </a:p>
          <a:p>
            <a:pPr lvl="1"/>
            <a:r>
              <a:rPr lang="en-GB" dirty="0" smtClean="0"/>
              <a:t>Undo</a:t>
            </a:r>
          </a:p>
          <a:p>
            <a:pPr lvl="1"/>
            <a:r>
              <a:rPr lang="en-GB" dirty="0" smtClean="0"/>
              <a:t>Mailboxes</a:t>
            </a:r>
          </a:p>
          <a:p>
            <a:pPr lvl="1"/>
            <a:r>
              <a:rPr lang="en-GB" dirty="0" smtClean="0"/>
              <a:t>Milestones</a:t>
            </a:r>
          </a:p>
          <a:p>
            <a:pPr lvl="1"/>
            <a:r>
              <a:rPr lang="en-GB" dirty="0" err="1" smtClean="0"/>
              <a:t>Bugreport</a:t>
            </a:r>
            <a:r>
              <a:rPr lang="en-GB" dirty="0"/>
              <a:t> </a:t>
            </a:r>
            <a:r>
              <a:rPr lang="en-GB" dirty="0" smtClean="0"/>
              <a:t>states</a:t>
            </a:r>
          </a:p>
          <a:p>
            <a:r>
              <a:rPr lang="en-GB" dirty="0" smtClean="0"/>
              <a:t>Testing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97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56"/>
            <a:ext cx="9144000" cy="66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Overview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31" y="2785462"/>
            <a:ext cx="5800000" cy="3095238"/>
          </a:xfrm>
        </p:spPr>
      </p:pic>
    </p:spTree>
    <p:extLst>
      <p:ext uri="{BB962C8B-B14F-4D97-AF65-F5344CB8AC3E}">
        <p14:creationId xmlns:p14="http://schemas.microsoft.com/office/powerpoint/2010/main" val="188717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</TotalTime>
  <Words>25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BugTrap iteration 2</vt:lpstr>
      <vt:lpstr>Contents </vt:lpstr>
      <vt:lpstr>PowerPoint Presentation</vt:lpstr>
      <vt:lpstr>General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BugTrap iteration 2</dc:title>
  <dc:creator>Kwinten Buytaert</dc:creator>
  <cp:lastModifiedBy>Kwinten Buytaert</cp:lastModifiedBy>
  <cp:revision>2</cp:revision>
  <dcterms:created xsi:type="dcterms:W3CDTF">2016-04-18T12:16:35Z</dcterms:created>
  <dcterms:modified xsi:type="dcterms:W3CDTF">2016-04-18T12:33:27Z</dcterms:modified>
</cp:coreProperties>
</file>