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5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32" autoAdjust="0"/>
  </p:normalViewPr>
  <p:slideViewPr>
    <p:cSldViewPr>
      <p:cViewPr varScale="1">
        <p:scale>
          <a:sx n="73" d="100"/>
          <a:sy n="73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A487-D36E-4470-8771-B8133C9D26D4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5328-8A8B-4507-A018-9575DDE365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20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497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60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800" dirty="0" smtClean="0"/>
              <a:t>Project + Subsystems</a:t>
            </a:r>
          </a:p>
          <a:p>
            <a:r>
              <a:rPr lang="nl-BE" sz="800" dirty="0" smtClean="0"/>
              <a:t>	* AbstractSystem (name, vID, descip, childs). Proj &amp; Sub inherits.</a:t>
            </a:r>
          </a:p>
          <a:p>
            <a:r>
              <a:rPr lang="nl-BE" sz="800" dirty="0" smtClean="0"/>
              <a:t>	+ Polymorhispm</a:t>
            </a:r>
          </a:p>
          <a:p>
            <a:r>
              <a:rPr lang="nl-BE" sz="800" dirty="0" smtClean="0"/>
              <a:t>	+ High Cohesion</a:t>
            </a:r>
          </a:p>
          <a:p>
            <a:r>
              <a:rPr lang="nl-BE" sz="800" dirty="0" smtClean="0"/>
              <a:t>	- High Coupling</a:t>
            </a:r>
          </a:p>
          <a:p>
            <a:endParaRPr lang="nl-BE" sz="800" dirty="0" smtClean="0"/>
          </a:p>
          <a:p>
            <a:r>
              <a:rPr lang="nl-BE" sz="800" dirty="0" smtClean="0"/>
              <a:t>	* Project w attribute SubSystem.</a:t>
            </a:r>
          </a:p>
          <a:p>
            <a:r>
              <a:rPr lang="nl-BE" sz="800" dirty="0" smtClean="0"/>
              <a:t>	- Code redundancy; </a:t>
            </a:r>
          </a:p>
          <a:p>
            <a:r>
              <a:rPr lang="nl-BE" sz="800" dirty="0" smtClean="0"/>
              <a:t>	- High Coupling (Lower than first)</a:t>
            </a:r>
          </a:p>
          <a:p>
            <a:r>
              <a:rPr lang="nl-BE" sz="800" dirty="0" smtClean="0"/>
              <a:t>	</a:t>
            </a:r>
          </a:p>
          <a:p>
            <a:r>
              <a:rPr lang="nl-BE" sz="800" dirty="0" smtClean="0"/>
              <a:t>	* Project &amp; Subsystem as one class (Composite)</a:t>
            </a:r>
          </a:p>
          <a:p>
            <a:r>
              <a:rPr lang="nl-BE" sz="800" dirty="0" smtClean="0"/>
              <a:t>	+ Low Coupling</a:t>
            </a:r>
          </a:p>
          <a:p>
            <a:r>
              <a:rPr lang="nl-BE" sz="800" dirty="0" smtClean="0"/>
              <a:t>	- Low Cohesion (Can't differentiate between Proj &amp; Sub. Code for Bugreports is redundant for Proj)</a:t>
            </a:r>
          </a:p>
          <a:p>
            <a:endParaRPr lang="nl-BE" sz="800" dirty="0" smtClean="0"/>
          </a:p>
          <a:p>
            <a:r>
              <a:rPr lang="nl-BE" sz="800" dirty="0" smtClean="0"/>
              <a:t>BugReport + Tags (Duplicate specifiek)</a:t>
            </a:r>
          </a:p>
          <a:p>
            <a:r>
              <a:rPr lang="nl-BE" sz="800" dirty="0" smtClean="0"/>
              <a:t>	* Tag enum w logic inside the Tag enum.</a:t>
            </a:r>
          </a:p>
          <a:p>
            <a:r>
              <a:rPr lang="nl-BE" sz="800" dirty="0" smtClean="0"/>
              <a:t>	+ Information Expert</a:t>
            </a:r>
          </a:p>
          <a:p>
            <a:r>
              <a:rPr lang="nl-BE" sz="800" dirty="0" smtClean="0"/>
              <a:t>	+ High Cohesion</a:t>
            </a:r>
          </a:p>
          <a:p>
            <a:endParaRPr lang="nl-BE" sz="800" dirty="0" smtClean="0"/>
          </a:p>
          <a:p>
            <a:r>
              <a:rPr lang="nl-BE" sz="800" dirty="0" smtClean="0"/>
              <a:t>	* Tags als objecten w logic inside the Tag</a:t>
            </a:r>
          </a:p>
          <a:p>
            <a:r>
              <a:rPr lang="nl-BE" sz="800" dirty="0" smtClean="0"/>
              <a:t>	+ Polymorhispm -&gt; seperate the logic inside the Tags</a:t>
            </a:r>
          </a:p>
          <a:p>
            <a:r>
              <a:rPr lang="nl-BE" sz="800" dirty="0" smtClean="0"/>
              <a:t>	- High coupling between Tag Objects</a:t>
            </a:r>
          </a:p>
          <a:p>
            <a:r>
              <a:rPr lang="nl-BE" sz="800" dirty="0" smtClean="0"/>
              <a:t>	+ Option to add non-static variables.</a:t>
            </a:r>
          </a:p>
          <a:p>
            <a:endParaRPr lang="nl-BE" sz="800" dirty="0" smtClean="0"/>
          </a:p>
          <a:p>
            <a:r>
              <a:rPr lang="nl-BE" sz="800" dirty="0" smtClean="0"/>
              <a:t>	</a:t>
            </a:r>
            <a:endParaRPr lang="nl-BE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03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Shows</a:t>
            </a:r>
            <a:r>
              <a:rPr lang="nl-BE" baseline="0" dirty="0" smtClean="0"/>
              <a:t> Permissions interaction</a:t>
            </a:r>
          </a:p>
          <a:p>
            <a:r>
              <a:rPr lang="nl-BE" baseline="0" dirty="0" smtClean="0"/>
              <a:t>Also mention the User, Dev, Admin, Issuer hierarchie.</a:t>
            </a:r>
          </a:p>
          <a:p>
            <a:endParaRPr lang="nl-BE" baseline="0" dirty="0" smtClean="0"/>
          </a:p>
          <a:p>
            <a:r>
              <a:rPr lang="en-US" dirty="0" smtClean="0"/>
              <a:t>User + Project + Role + </a:t>
            </a:r>
            <a:r>
              <a:rPr lang="en-US" dirty="0" err="1" smtClean="0"/>
              <a:t>RolePerm</a:t>
            </a:r>
            <a:endParaRPr lang="en-US" dirty="0" smtClean="0"/>
          </a:p>
          <a:p>
            <a:r>
              <a:rPr lang="en-US" dirty="0" smtClean="0"/>
              <a:t>	* Project holding list of Users with roles. And associate list of </a:t>
            </a:r>
            <a:r>
              <a:rPr lang="en-US" dirty="0" err="1" smtClean="0"/>
              <a:t>rolePerms</a:t>
            </a:r>
            <a:r>
              <a:rPr lang="en-US" dirty="0" smtClean="0"/>
              <a:t> with Role</a:t>
            </a:r>
          </a:p>
          <a:p>
            <a:r>
              <a:rPr lang="en-US" dirty="0" smtClean="0"/>
              <a:t>	- High Coupling (to </a:t>
            </a:r>
            <a:r>
              <a:rPr lang="en-US" dirty="0" err="1" smtClean="0"/>
              <a:t>RolePerms</a:t>
            </a:r>
            <a:r>
              <a:rPr lang="en-US" dirty="0" smtClean="0"/>
              <a:t>; no interface of methods such as 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RolePerms</a:t>
            </a:r>
            <a:r>
              <a:rPr lang="en-US" dirty="0" smtClean="0"/>
              <a:t> = classes held in user </a:t>
            </a:r>
          </a:p>
          <a:p>
            <a:r>
              <a:rPr lang="en-US" dirty="0" smtClean="0"/>
              <a:t>	- Low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- see 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UserPerm</a:t>
            </a:r>
            <a:r>
              <a:rPr lang="en-US" dirty="0" smtClean="0"/>
              <a:t> as </a:t>
            </a:r>
            <a:r>
              <a:rPr lang="en-US" dirty="0" err="1" smtClean="0"/>
              <a:t>enum</a:t>
            </a:r>
            <a:r>
              <a:rPr lang="en-US" dirty="0" smtClean="0"/>
              <a:t> and User </a:t>
            </a:r>
            <a:r>
              <a:rPr lang="en-US" dirty="0" err="1" smtClean="0"/>
              <a:t>hierarchie</a:t>
            </a:r>
            <a:r>
              <a:rPr lang="en-US" dirty="0" smtClean="0"/>
              <a:t> has arrays of the permissions the user has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(also very </a:t>
            </a:r>
            <a:r>
              <a:rPr lang="en-US" dirty="0" err="1" smtClean="0"/>
              <a:t>flexibile</a:t>
            </a:r>
            <a:r>
              <a:rPr lang="en-US" dirty="0" smtClean="0"/>
              <a:t> can be changed dynamic)</a:t>
            </a:r>
          </a:p>
          <a:p>
            <a:r>
              <a:rPr lang="en-US" dirty="0" smtClean="0"/>
              <a:t>	+ High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- High Coupling between 2 classes (A lot of coupling w permissions since User does not define methods for each permission, rather there are permissions for every action and it is checked if the user has this.)</a:t>
            </a:r>
          </a:p>
          <a:p>
            <a:r>
              <a:rPr lang="en-US" dirty="0" smtClean="0"/>
              <a:t>	- High Coupling between User &amp; Permissions (Adding a permission requires an update for the user </a:t>
            </a:r>
            <a:r>
              <a:rPr lang="en-US" dirty="0" err="1" smtClean="0"/>
              <a:t>hierarchie</a:t>
            </a:r>
            <a:r>
              <a:rPr lang="en-US" dirty="0" smtClean="0"/>
              <a:t> to make sure certain users have the permissions and others do not.)</a:t>
            </a:r>
          </a:p>
          <a:p>
            <a:endParaRPr lang="en-US" dirty="0" smtClean="0"/>
          </a:p>
          <a:p>
            <a:r>
              <a:rPr lang="en-US" dirty="0" smtClean="0"/>
              <a:t>	* User class +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+ Using </a:t>
            </a:r>
            <a:r>
              <a:rPr lang="en-US" dirty="0" err="1" smtClean="0"/>
              <a:t>UserPerm</a:t>
            </a:r>
            <a:r>
              <a:rPr lang="en-US" dirty="0" smtClean="0"/>
              <a:t> as argument of </a:t>
            </a:r>
            <a:r>
              <a:rPr lang="en-US" dirty="0" err="1" smtClean="0"/>
              <a:t>userType</a:t>
            </a:r>
            <a:endParaRPr lang="en-US" dirty="0" smtClean="0"/>
          </a:p>
          <a:p>
            <a:r>
              <a:rPr lang="en-US" dirty="0" smtClean="0"/>
              <a:t>	- Low Cohesion (Hard to enforce User type as parameter </a:t>
            </a:r>
            <a:r>
              <a:rPr lang="en-US" dirty="0" err="1" smtClean="0"/>
              <a:t>etc</a:t>
            </a:r>
            <a:r>
              <a:rPr lang="en-US" dirty="0" smtClean="0"/>
              <a:t> +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hierarchie</a:t>
            </a:r>
            <a:r>
              <a:rPr lang="en-US" dirty="0" smtClean="0"/>
              <a:t> not possible)</a:t>
            </a:r>
          </a:p>
          <a:p>
            <a:r>
              <a:rPr lang="en-US" dirty="0" smtClean="0"/>
              <a:t>	- High coupling</a:t>
            </a:r>
          </a:p>
          <a:p>
            <a:r>
              <a:rPr lang="en-US" dirty="0" smtClean="0"/>
              <a:t>	- No </a:t>
            </a:r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	+ Information Expert</a:t>
            </a:r>
          </a:p>
          <a:p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holding Permissions for each user with Permissions as Objects.</a:t>
            </a:r>
          </a:p>
          <a:p>
            <a:r>
              <a:rPr lang="en-US" dirty="0" smtClean="0"/>
              <a:t>	- High Coupling (need reference to this to check permissions)</a:t>
            </a:r>
          </a:p>
          <a:p>
            <a:r>
              <a:rPr lang="en-US" dirty="0" smtClean="0"/>
              <a:t>	+ High Cohesion </a:t>
            </a:r>
          </a:p>
          <a:p>
            <a:r>
              <a:rPr lang="en-US" dirty="0" smtClean="0"/>
              <a:t>	+ Pure Fabrication ('outsource' responsibility)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(allow this; but isn't used)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Polymorpishm</a:t>
            </a:r>
            <a:r>
              <a:rPr lang="en-US" dirty="0" smtClean="0"/>
              <a:t> (Lot of overhead; Big </a:t>
            </a:r>
            <a:r>
              <a:rPr lang="en-US" dirty="0" err="1" smtClean="0"/>
              <a:t>hierarchie</a:t>
            </a:r>
            <a:r>
              <a:rPr lang="en-US" dirty="0" smtClean="0"/>
              <a:t> of permissions)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75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Explain</a:t>
            </a:r>
            <a:r>
              <a:rPr lang="nl-BE" baseline="0" dirty="0" smtClean="0"/>
              <a:t> Scenario’s; Interaction from UI and How DataModel fits in.</a:t>
            </a:r>
          </a:p>
          <a:p>
            <a:endParaRPr lang="nl-BE" baseline="0" dirty="0" smtClean="0"/>
          </a:p>
          <a:p>
            <a:r>
              <a:rPr lang="en-US" dirty="0" smtClean="0"/>
              <a:t>UI - Model -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Seperate</a:t>
            </a:r>
            <a:r>
              <a:rPr lang="en-US" dirty="0" smtClean="0"/>
              <a:t> Use case steps into </a:t>
            </a:r>
            <a:r>
              <a:rPr lang="en-US" dirty="0" err="1" smtClean="0"/>
              <a:t>Cmds</a:t>
            </a:r>
            <a:endParaRPr lang="en-US" dirty="0" smtClean="0"/>
          </a:p>
          <a:p>
            <a:r>
              <a:rPr lang="en-US" dirty="0" smtClean="0"/>
              <a:t>	+ Low coupling</a:t>
            </a:r>
          </a:p>
          <a:p>
            <a:r>
              <a:rPr lang="en-US" dirty="0" smtClean="0"/>
              <a:t>	- High cohesion</a:t>
            </a:r>
          </a:p>
          <a:p>
            <a:r>
              <a:rPr lang="en-US" dirty="0" smtClean="0"/>
              <a:t>	+ Controller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Polymorphispm</a:t>
            </a:r>
            <a:r>
              <a:rPr lang="en-US" dirty="0" smtClean="0"/>
              <a:t> (little bit - </a:t>
            </a:r>
            <a:r>
              <a:rPr lang="en-US" dirty="0" err="1" smtClean="0"/>
              <a:t>Cmds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Methods lots of methods</a:t>
            </a:r>
          </a:p>
          <a:p>
            <a:r>
              <a:rPr lang="en-US" dirty="0" smtClean="0"/>
              <a:t>	+ High coupling</a:t>
            </a:r>
          </a:p>
          <a:p>
            <a:r>
              <a:rPr lang="en-US" dirty="0" smtClean="0"/>
              <a:t>	- Low cohesion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89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TODO?</a:t>
            </a:r>
            <a:r>
              <a:rPr lang="nl-BE" baseline="0" dirty="0" smtClean="0"/>
              <a:t>   Tekstvak met uitleg Test strategy? (White box testing + mocking)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61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47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Hide</a:t>
            </a:r>
            <a:r>
              <a:rPr lang="nl-BE" baseline="0" dirty="0" smtClean="0"/>
              <a:t> – Backup/Just in case</a:t>
            </a:r>
          </a:p>
          <a:p>
            <a:endParaRPr lang="nl-BE" baseline="0" dirty="0" smtClean="0"/>
          </a:p>
          <a:p>
            <a:r>
              <a:rPr lang="nl-BE" baseline="0" dirty="0" smtClean="0"/>
              <a:t>Side Information GRASP: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 smtClean="0"/>
              <a:t>Information expert</a:t>
            </a:r>
          </a:p>
          <a:p>
            <a:r>
              <a:rPr lang="en-US" dirty="0" smtClean="0"/>
              <a:t>Don't talk to strangers</a:t>
            </a:r>
          </a:p>
          <a:p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Pure Fabrication (Not in conceptual model, specifically made for code)</a:t>
            </a:r>
          </a:p>
          <a:p>
            <a:r>
              <a:rPr lang="en-US" dirty="0" smtClean="0"/>
              <a:t>Protected Variation (Assigning responsibility in a way that variations do not have undesirable effects. The way to build a stable 'interface' in a context of variations.)</a:t>
            </a:r>
          </a:p>
          <a:p>
            <a:r>
              <a:rPr lang="en-US" dirty="0" smtClean="0"/>
              <a:t>Indirection (outsource responsibility)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51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7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31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55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469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396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8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81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0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498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38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D4C3-34CD-4E7E-97F9-86F6D58F3628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322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20888"/>
            <a:ext cx="7772400" cy="1470025"/>
          </a:xfrm>
        </p:spPr>
        <p:txBody>
          <a:bodyPr/>
          <a:lstStyle/>
          <a:p>
            <a:r>
              <a:rPr lang="nl-BE" dirty="0" smtClean="0"/>
              <a:t>SWOP Iteratie 1</a:t>
            </a:r>
            <a:br>
              <a:rPr lang="nl-BE" dirty="0" smtClean="0"/>
            </a:br>
            <a:r>
              <a:rPr lang="nl-BE" dirty="0" smtClean="0"/>
              <a:t>Group 03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53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Iteratie1-group03\group03\diagrams\UpdateBugRep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0" y="548680"/>
            <a:ext cx="8647148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-315416"/>
            <a:ext cx="8229600" cy="1143000"/>
          </a:xfrm>
        </p:spPr>
        <p:txBody>
          <a:bodyPr/>
          <a:lstStyle/>
          <a:p>
            <a:r>
              <a:rPr lang="nl-BE" dirty="0" smtClean="0"/>
              <a:t>Detailed use case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0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DataModel</a:t>
            </a:r>
            <a:br>
              <a:rPr lang="nl-BE" dirty="0" smtClean="0"/>
            </a:br>
            <a:r>
              <a:rPr lang="nl-BE" dirty="0" smtClean="0"/>
              <a:t>UpdateProjectSequence</a:t>
            </a:r>
            <a:endParaRPr lang="nl-BE" dirty="0"/>
          </a:p>
        </p:txBody>
      </p:sp>
      <p:pic>
        <p:nvPicPr>
          <p:cNvPr id="10243" name="Picture 3" descr="C:\Users\Admin\Documents\NetBeansProjects\SwOp-Group03\VisualParadigm\Diagrams\ModelUpdateProjSequence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699"/>
            <a:ext cx="9144000" cy="4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5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Test Coverage</a:t>
            </a:r>
            <a:endParaRPr lang="nl-BE" dirty="0"/>
          </a:p>
        </p:txBody>
      </p:sp>
      <p:pic>
        <p:nvPicPr>
          <p:cNvPr id="11266" name="Picture 2" descr="C:\Users\Admin\Documents\NetBeansProjects\SwOp-Group03\Iteratie 1\Test_Cove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TimeTable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TODO Add Uurbestuding hier!!</a:t>
            </a:r>
          </a:p>
          <a:p>
            <a:endParaRPr lang="nl-BE" dirty="0"/>
          </a:p>
          <a:p>
            <a:r>
              <a:rPr lang="nl-BE" dirty="0" smtClean="0"/>
              <a:t>Enkel totaal overzicht. NIET UITLEGGEN tijdens presentatie.</a:t>
            </a:r>
            <a:endParaRPr lang="nl-B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856" y="3501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/>
              <a:t>Roles</a:t>
            </a: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43711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Design Coordinator - Derkinderen Vincent</a:t>
            </a:r>
          </a:p>
          <a:p>
            <a:r>
              <a:rPr lang="nl-BE" dirty="0" smtClean="0"/>
              <a:t>Testing Coordinator - Buytaert Kwinten</a:t>
            </a:r>
          </a:p>
          <a:p>
            <a:r>
              <a:rPr lang="nl-BE" dirty="0" smtClean="0"/>
              <a:t>Domain Coordinator - Dekempeneer Mathias</a:t>
            </a:r>
          </a:p>
        </p:txBody>
      </p:sp>
    </p:spTree>
    <p:extLst>
      <p:ext uri="{BB962C8B-B14F-4D97-AF65-F5344CB8AC3E}">
        <p14:creationId xmlns:p14="http://schemas.microsoft.com/office/powerpoint/2010/main" val="191502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Admin\Desktop\Iteratie1-group03\group03\diagrams\CompleteDiagramNoDe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" y="530002"/>
            <a:ext cx="9144000" cy="57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Overview</a:t>
            </a:r>
            <a:br>
              <a:rPr lang="nl-BE" dirty="0" smtClean="0"/>
            </a:br>
            <a:r>
              <a:rPr lang="nl-BE" dirty="0" smtClean="0"/>
              <a:t>Package level</a:t>
            </a:r>
            <a:endParaRPr lang="nl-BE" dirty="0"/>
          </a:p>
        </p:txBody>
      </p:sp>
      <p:pic>
        <p:nvPicPr>
          <p:cNvPr id="1026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Iteratie1-group03\group03\diagrams\model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27" y="0"/>
            <a:ext cx="75836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00"/>
            <a:ext cx="5166245" cy="1143000"/>
          </a:xfrm>
        </p:spPr>
        <p:txBody>
          <a:bodyPr>
            <a:normAutofit/>
          </a:bodyPr>
          <a:lstStyle/>
          <a:p>
            <a:pPr algn="l"/>
            <a:r>
              <a:rPr lang="nl-BE" sz="3200" dirty="0" smtClean="0"/>
              <a:t>Overview</a:t>
            </a:r>
            <a:br>
              <a:rPr lang="nl-BE" sz="3200" dirty="0" smtClean="0"/>
            </a:br>
            <a:r>
              <a:rPr lang="nl-BE" sz="2800" dirty="0" smtClean="0"/>
              <a:t>(Class level)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951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Bug domain</a:t>
            </a:r>
            <a:endParaRPr lang="nl-BE" dirty="0"/>
          </a:p>
        </p:txBody>
      </p:sp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54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Iteratie1-group03\group03\diagrams\bugdomain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84" y="0"/>
            <a:ext cx="6936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nl-BE" dirty="0"/>
              <a:t>b</a:t>
            </a:r>
            <a:r>
              <a:rPr lang="nl-BE" dirty="0" smtClean="0"/>
              <a:t>ugdomain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27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616" y="404664"/>
            <a:ext cx="738031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9704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Iteratie1-group03\group03\diagrams\domainAndUser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565"/>
            <a:ext cx="9144000" cy="61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80312" cy="129614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2742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dmin\Desktop\Iteratie1-group03\group03\diagrams\cmdFlow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1" y="0"/>
            <a:ext cx="8547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Commands - UI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0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Use case</a:t>
            </a:r>
            <a:br>
              <a:rPr lang="nl-BE" dirty="0" smtClean="0"/>
            </a:br>
            <a:r>
              <a:rPr lang="nl-BE" sz="3100" dirty="0" smtClean="0"/>
              <a:t>e.g UpdateBugReport</a:t>
            </a:r>
            <a:endParaRPr lang="nl-BE" sz="3100" dirty="0"/>
          </a:p>
        </p:txBody>
      </p:sp>
      <p:pic>
        <p:nvPicPr>
          <p:cNvPr id="8197" name="Picture 5" descr="C:\Users\Admin\Documents\NetBeansProjects\SwOp-Group03\VisualParadigm\Diagrams\UpdateBugRep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55764"/>
            <a:ext cx="5472608" cy="53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206</Words>
  <Application>Microsoft Office PowerPoint</Application>
  <PresentationFormat>On-screen Show (4:3)</PresentationFormat>
  <Paragraphs>114</Paragraphs>
  <Slides>14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SWOP Iteratie 1 Group 03</vt:lpstr>
      <vt:lpstr>Overview Package level</vt:lpstr>
      <vt:lpstr>Overview (Class level)</vt:lpstr>
      <vt:lpstr>Bug domain</vt:lpstr>
      <vt:lpstr>bugdomain</vt:lpstr>
      <vt:lpstr>PowerPoint Presentation</vt:lpstr>
      <vt:lpstr>Project,BugReport,  User &amp; permissions</vt:lpstr>
      <vt:lpstr>Commands - UI</vt:lpstr>
      <vt:lpstr>Use case e.g UpdateBugReport</vt:lpstr>
      <vt:lpstr>Detailed use case</vt:lpstr>
      <vt:lpstr>DataModel UpdateProjectSequence</vt:lpstr>
      <vt:lpstr>Test Coverage</vt:lpstr>
      <vt:lpstr>TimeTable</vt:lpstr>
      <vt:lpstr>PowerPoint Presentation</vt:lpstr>
    </vt:vector>
  </TitlesOfParts>
  <Company>Admin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Iteratie 1 Group 03</dc:title>
  <dc:creator>Vincent - Admin</dc:creator>
  <cp:lastModifiedBy>Vincent - Admin</cp:lastModifiedBy>
  <cp:revision>15</cp:revision>
  <dcterms:created xsi:type="dcterms:W3CDTF">2016-03-11T17:11:52Z</dcterms:created>
  <dcterms:modified xsi:type="dcterms:W3CDTF">2016-03-11T19:20:52Z</dcterms:modified>
</cp:coreProperties>
</file>