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2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461" autoAdjust="0"/>
  </p:normalViewPr>
  <p:slideViewPr>
    <p:cSldViewPr>
      <p:cViewPr>
        <p:scale>
          <a:sx n="110" d="100"/>
          <a:sy n="110" d="100"/>
        </p:scale>
        <p:origin x="104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mocking)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dirty="0" smtClean="0"/>
              <a:t>General</a:t>
            </a:r>
            <a:r>
              <a:rPr lang="nl-BE" baseline="0" dirty="0" smtClean="0"/>
              <a:t> overview of the more important classes involved in the interaction between the packages.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dirty="0" smtClean="0"/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SWOP Iteratie 1</a:t>
            </a:r>
            <a:br>
              <a:rPr lang="nl-BE" dirty="0"/>
            </a:br>
            <a:r>
              <a:rPr lang="nl-BE" dirty="0"/>
              <a:t>Group 03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nl-NL" cap="none" dirty="0" smtClean="0"/>
              <a:t>Kwinten </a:t>
            </a:r>
            <a:r>
              <a:rPr lang="nl-NL" cap="none" dirty="0" err="1"/>
              <a:t>B</a:t>
            </a:r>
            <a:r>
              <a:rPr lang="nl-NL" cap="none" dirty="0" err="1" smtClean="0"/>
              <a:t>uytaert</a:t>
            </a:r>
            <a:endParaRPr lang="nl-NL" cap="none" dirty="0" smtClean="0"/>
          </a:p>
          <a:p>
            <a:pPr>
              <a:spcBef>
                <a:spcPts val="600"/>
              </a:spcBef>
            </a:pPr>
            <a:r>
              <a:rPr lang="nl-NL" cap="none" dirty="0" smtClean="0"/>
              <a:t>Mathias </a:t>
            </a:r>
            <a:r>
              <a:rPr lang="nl-NL" cap="none" dirty="0"/>
              <a:t>D</a:t>
            </a:r>
            <a:r>
              <a:rPr lang="nl-NL" cap="none" dirty="0" smtClean="0"/>
              <a:t>ekempeneer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Vincent Derkinderen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Ben </a:t>
            </a:r>
            <a:r>
              <a:rPr lang="nl-NL" cap="none" dirty="0" err="1" smtClean="0"/>
              <a:t>Goethuys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206165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282</Words>
  <Application>Microsoft Macintosh PowerPoint</Application>
  <PresentationFormat>Diavoorstelling (4:3)</PresentationFormat>
  <Paragraphs>151</Paragraphs>
  <Slides>14</Slides>
  <Notes>13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Retrospectief</vt:lpstr>
      <vt:lpstr>SWOP Iteratie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25</cp:revision>
  <cp:lastPrinted>2016-03-15T11:03:54Z</cp:lastPrinted>
  <dcterms:created xsi:type="dcterms:W3CDTF">2016-03-11T17:11:52Z</dcterms:created>
  <dcterms:modified xsi:type="dcterms:W3CDTF">2016-03-15T11:03:55Z</dcterms:modified>
</cp:coreProperties>
</file>