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7461" autoAdjust="0"/>
  </p:normalViewPr>
  <p:slideViewPr>
    <p:cSldViewPr>
      <p:cViewPr varScale="1">
        <p:scale>
          <a:sx n="98" d="100"/>
          <a:sy n="98" d="100"/>
        </p:scale>
        <p:origin x="18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91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err="1" smtClean="0"/>
              <a:t>Sequence</a:t>
            </a:r>
            <a:r>
              <a:rPr lang="nl-NL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75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9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 /</a:t>
            </a:r>
          </a:p>
          <a:p>
            <a:r>
              <a:rPr lang="nl-BE" dirty="0" smtClean="0"/>
              <a:t>TODO?</a:t>
            </a:r>
            <a:r>
              <a:rPr lang="nl-BE" baseline="0" dirty="0" smtClean="0"/>
              <a:t>   Tekstvak met uitleg Test strategy? (White box testing + mocking)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r>
              <a:rPr lang="nl-BE" baseline="0" dirty="0" smtClean="0"/>
              <a:t>=&gt; Low coupling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=&gt; General</a:t>
            </a:r>
            <a:r>
              <a:rPr lang="nl-BE" baseline="0" dirty="0" smtClean="0"/>
              <a:t> overview of the more important classes involved in the interaction between the packages.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</a:t>
            </a:r>
          </a:p>
          <a:p>
            <a:r>
              <a:rPr lang="nl-NL" dirty="0" smtClean="0"/>
              <a:t>Next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have a look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bugdomain</a:t>
            </a:r>
            <a:r>
              <a:rPr lang="nl-NL" baseline="0" dirty="0" smtClean="0"/>
              <a:t> package.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1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K</a:t>
            </a:r>
          </a:p>
          <a:p>
            <a:r>
              <a:rPr lang="nl-BE" sz="800" dirty="0" smtClean="0"/>
              <a:t>Project 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Cohesion</a:t>
            </a:r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65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</a:p>
          <a:p>
            <a:r>
              <a:rPr lang="nl-BE" dirty="0" smtClean="0"/>
              <a:t>Shows</a:t>
            </a:r>
            <a:r>
              <a:rPr lang="nl-BE" baseline="0" dirty="0" smtClean="0"/>
              <a:t> 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</a:t>
            </a:r>
          </a:p>
          <a:p>
            <a:r>
              <a:rPr lang="nl-BE" dirty="0" smtClean="0"/>
              <a:t>Explain</a:t>
            </a:r>
            <a:r>
              <a:rPr lang="nl-BE" baseline="0" dirty="0" smtClean="0"/>
              <a:t> 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smtClean="0"/>
              <a:t>System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12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6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6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8032C-26F7-45D2-BF4B-5C7971A85815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SWOP Iteratie 1</a:t>
            </a:r>
            <a:br>
              <a:rPr lang="nl-BE" dirty="0" smtClean="0"/>
            </a:br>
            <a:r>
              <a:rPr lang="nl-BE" dirty="0" smtClean="0"/>
              <a:t>Group 03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Detailed use case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5661248"/>
            <a:ext cx="323528" cy="119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964488" y="6309320"/>
            <a:ext cx="179512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7384"/>
            <a:ext cx="7543800" cy="1450757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DataModel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4000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TimeTable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9438"/>
              </p:ext>
            </p:extLst>
          </p:nvPr>
        </p:nvGraphicFramePr>
        <p:xfrm>
          <a:off x="3154700" y="2142117"/>
          <a:ext cx="2880320" cy="1358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694"/>
                <a:gridCol w="757236"/>
                <a:gridCol w="731695"/>
                <a:gridCol w="731695"/>
              </a:tblGrid>
              <a:tr h="37776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u="none" strike="noStrike" dirty="0" smtClean="0">
                          <a:effectLst/>
                        </a:rPr>
                        <a:t>iteration</a:t>
                      </a:r>
                      <a:endParaRPr lang="nl-BE" sz="11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1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2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3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ben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109:50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vincent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107:05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mathias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73:45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kwinten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62:15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6176" y="32036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 h:mm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84"/>
            <a:ext cx="7583685" cy="68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41" y="5715000"/>
            <a:ext cx="2991665" cy="1143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-1441342" y="6307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748464" y="6165304"/>
            <a:ext cx="395536" cy="6926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0" y="0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914400" y="-26988"/>
            <a:ext cx="8229600" cy="719138"/>
          </a:xfrm>
        </p:spPr>
        <p:txBody>
          <a:bodyPr>
            <a:normAutofit/>
          </a:bodyPr>
          <a:lstStyle/>
          <a:p>
            <a:r>
              <a:rPr lang="nl-BE" sz="4400" dirty="0"/>
              <a:t>b</a:t>
            </a:r>
            <a:r>
              <a:rPr lang="nl-BE" sz="4400" dirty="0" smtClean="0"/>
              <a:t>ugdomain</a:t>
            </a:r>
            <a:endParaRPr lang="nl-BE" sz="4400" dirty="0"/>
          </a:p>
        </p:txBody>
      </p:sp>
      <p:sp>
        <p:nvSpPr>
          <p:cNvPr id="2" name="Rechthoek 1"/>
          <p:cNvSpPr/>
          <p:nvPr/>
        </p:nvSpPr>
        <p:spPr>
          <a:xfrm>
            <a:off x="0" y="6237312"/>
            <a:ext cx="1740000" cy="62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8676456" y="6237312"/>
            <a:ext cx="467544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1" y="-3969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Commands - UI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6237312"/>
            <a:ext cx="9716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845978" y="6309320"/>
            <a:ext cx="298022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824" y="1984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ef">
  <a:themeElements>
    <a:clrScheme name="Retrospectie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e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e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259</Words>
  <Application>Microsoft Office PowerPoint</Application>
  <PresentationFormat>On-screen Show (4:3)</PresentationFormat>
  <Paragraphs>146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Retrospectief</vt:lpstr>
      <vt:lpstr>SWOP Iteratie 1 Group 03</vt:lpstr>
      <vt:lpstr>Overview Package level</vt:lpstr>
      <vt:lpstr>Overview (Class level)</vt:lpstr>
      <vt:lpstr>Bug domain</vt:lpstr>
      <vt:lpstr>bugdomain</vt:lpstr>
      <vt:lpstr>PowerPoint Presentation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 Presentation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Ben Goethuys</cp:lastModifiedBy>
  <cp:revision>23</cp:revision>
  <cp:lastPrinted>2016-03-14T12:34:33Z</cp:lastPrinted>
  <dcterms:created xsi:type="dcterms:W3CDTF">2016-03-11T17:11:52Z</dcterms:created>
  <dcterms:modified xsi:type="dcterms:W3CDTF">2016-03-15T09:06:32Z</dcterms:modified>
</cp:coreProperties>
</file>