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DBCA-0132-4214-852A-A41F3F67C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91B93-5BDB-4177-9930-58AF21B9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318C-52EF-48A3-B143-8322F8FA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A823-DDFC-430C-B9AE-8C4B277E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C6F1-BDBE-4E03-A6E6-B3EBC776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3A72-5489-420F-9F7A-3C838B9F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10C87-225E-465F-94D4-23E7A96FE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C1A8-47E7-41FB-A763-2D4CD6B0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32A4-9F54-4BE2-A622-AC0D5108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13E80-E67C-403A-ADE6-30B8BFB8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D6542-9450-4E11-9ECD-F4F735D3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F84F-68F3-442D-BAB3-593601AE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B18A-69C9-47F0-82A0-53FD089E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C0CE-818C-468A-A987-EC7252CA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4F6D-3134-465C-953D-58B2F20F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8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B871-6851-47B3-BAA9-1B7829D7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C3FF-DB5F-473F-9E71-DE1007A1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7C62-18CF-4634-B4C0-B4EC67CC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2956-5FFE-404F-8FC9-ECEEA5A6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E38B-B849-4010-AAC4-AA8A6CA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0650-E254-4430-8205-81A31BEB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3890-850F-4FB3-B800-53CCC5A2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6149-3983-4A21-A4A3-8E7924BE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5BA9-79BF-4344-97EE-493A0937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A61B-8392-41E6-B941-FC370472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965C-60AD-479F-877E-9388022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FA1B-D7EB-4185-A1C4-A11B35F83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4DF7-7209-456E-9B1E-622FB396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6F026-B1AA-4176-ABCE-0F72C3F4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9A56-4662-42B7-8CA0-C8508A34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8D4F-E35A-489D-8A34-1E532584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3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0081-730D-4E78-9BB3-3CC15E89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4A6B-DCD1-42C5-8DAE-4EF58B64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3EFC1-A166-4514-AD14-4C66426C1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B5F43-7C37-4310-B40A-B89F1A4FC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3FCE-4912-4095-B0D9-8C183D347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B88CF-3317-4045-82B6-DAA8DDCE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DDD72-0024-480C-BAA5-202BD9FC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55107-9444-434A-8A7E-8848F13F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0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9953-E1E1-4F40-AC5D-9834008E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E6480-BEC3-42D9-A4CF-D708B889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D6C73-74C1-44E2-A9BF-DCA41104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CE0EE-238A-4524-BD41-1B211B4C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3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A2C86-E1A9-4892-B4BB-01CA202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C2D6F-A19C-418C-BFD7-FFBED6F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1A2A-FAB0-4BDD-A45E-1BF58912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C875-FE6F-4720-8E93-A31CD6B5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C46B-8748-4AE6-B0AE-38EC0863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D7AA-0A91-4364-A5E6-C600BC9C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C7C0-3FBD-4450-8A92-F23C562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42B1-956A-4996-9AD2-CBB0541C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B908-6066-4645-B9CD-69C4688F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409E-B0CA-4B2D-A3BB-20DA4035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5688F-DAC6-487B-9D56-0901064D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CB8D9-F2B7-4AB7-A5C1-2A8CAD85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56FE-1858-4D91-91E1-195BA33C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7CE9-26E5-4AE4-990E-D7EC0B5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3A1F-96EA-486C-8E93-A4D60B84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8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73C79-402B-4F60-9D93-ED7FC8A3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91AF-F097-4759-A412-CE888E36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AC00-4468-4B91-B3C0-E500467B2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1E41-0B01-42A5-A08D-B8FED44DBD71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58DB-17D7-4023-B5F6-264C7AB4B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414B-B880-445D-BD87-992D8130C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40DE-B578-4E89-B716-6D350D6B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BC3C-61AE-4731-8A70-0BC8051FA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 meeting 28/10/2020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994BB-DB91-4D2E-9FF6-FF4594E7F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 Goldmann</a:t>
            </a:r>
          </a:p>
        </p:txBody>
      </p:sp>
    </p:spTree>
    <p:extLst>
      <p:ext uri="{BB962C8B-B14F-4D97-AF65-F5344CB8AC3E}">
        <p14:creationId xmlns:p14="http://schemas.microsoft.com/office/powerpoint/2010/main" val="404660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1BB951-D268-46B6-BBD6-924A3988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89702"/>
              </p:ext>
            </p:extLst>
          </p:nvPr>
        </p:nvGraphicFramePr>
        <p:xfrm>
          <a:off x="310163" y="275748"/>
          <a:ext cx="7643216" cy="3266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402">
                  <a:extLst>
                    <a:ext uri="{9D8B030D-6E8A-4147-A177-3AD203B41FA5}">
                      <a16:colId xmlns:a16="http://schemas.microsoft.com/office/drawing/2014/main" val="1170456034"/>
                    </a:ext>
                  </a:extLst>
                </a:gridCol>
                <a:gridCol w="955402">
                  <a:extLst>
                    <a:ext uri="{9D8B030D-6E8A-4147-A177-3AD203B41FA5}">
                      <a16:colId xmlns:a16="http://schemas.microsoft.com/office/drawing/2014/main" val="1842543241"/>
                    </a:ext>
                  </a:extLst>
                </a:gridCol>
                <a:gridCol w="955402">
                  <a:extLst>
                    <a:ext uri="{9D8B030D-6E8A-4147-A177-3AD203B41FA5}">
                      <a16:colId xmlns:a16="http://schemas.microsoft.com/office/drawing/2014/main" val="2656619234"/>
                    </a:ext>
                  </a:extLst>
                </a:gridCol>
                <a:gridCol w="955402">
                  <a:extLst>
                    <a:ext uri="{9D8B030D-6E8A-4147-A177-3AD203B41FA5}">
                      <a16:colId xmlns:a16="http://schemas.microsoft.com/office/drawing/2014/main" val="1173491952"/>
                    </a:ext>
                  </a:extLst>
                </a:gridCol>
                <a:gridCol w="955402">
                  <a:extLst>
                    <a:ext uri="{9D8B030D-6E8A-4147-A177-3AD203B41FA5}">
                      <a16:colId xmlns:a16="http://schemas.microsoft.com/office/drawing/2014/main" val="2718165500"/>
                    </a:ext>
                  </a:extLst>
                </a:gridCol>
                <a:gridCol w="955402">
                  <a:extLst>
                    <a:ext uri="{9D8B030D-6E8A-4147-A177-3AD203B41FA5}">
                      <a16:colId xmlns:a16="http://schemas.microsoft.com/office/drawing/2014/main" val="3373511544"/>
                    </a:ext>
                  </a:extLst>
                </a:gridCol>
                <a:gridCol w="955402">
                  <a:extLst>
                    <a:ext uri="{9D8B030D-6E8A-4147-A177-3AD203B41FA5}">
                      <a16:colId xmlns:a16="http://schemas.microsoft.com/office/drawing/2014/main" val="1126931806"/>
                    </a:ext>
                  </a:extLst>
                </a:gridCol>
                <a:gridCol w="955402">
                  <a:extLst>
                    <a:ext uri="{9D8B030D-6E8A-4147-A177-3AD203B41FA5}">
                      <a16:colId xmlns:a16="http://schemas.microsoft.com/office/drawing/2014/main" val="3423236041"/>
                    </a:ext>
                  </a:extLst>
                </a:gridCol>
              </a:tblGrid>
              <a:tr h="1899093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 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vacancy defect energy, eV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vacancy migration barrier, eV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interstitial defect energy, eV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Schottky defect energy, eV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partial Schottky defect energy, eV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partial Schottky defect energy, eV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Frenkel defect energy, eV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14138"/>
                  </a:ext>
                </a:extLst>
              </a:tr>
              <a:tr h="455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23.51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4.07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-16.45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5.91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3.52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-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7.06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218209"/>
                  </a:ext>
                </a:extLst>
              </a:tr>
              <a:tr h="455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Li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5.03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0.25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-2.04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1.83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2.99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22703"/>
                  </a:ext>
                </a:extLst>
              </a:tr>
              <a:tr h="455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Cl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5.52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1.41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-1.02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-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4.49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933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C4D60B-08FB-4390-9AB1-8E509BF86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74483"/>
              </p:ext>
            </p:extLst>
          </p:nvPr>
        </p:nvGraphicFramePr>
        <p:xfrm>
          <a:off x="310163" y="3861786"/>
          <a:ext cx="7643216" cy="2720466"/>
        </p:xfrm>
        <a:graphic>
          <a:graphicData uri="http://schemas.openxmlformats.org/drawingml/2006/table">
            <a:tbl>
              <a:tblPr/>
              <a:tblGrid>
                <a:gridCol w="1910804">
                  <a:extLst>
                    <a:ext uri="{9D8B030D-6E8A-4147-A177-3AD203B41FA5}">
                      <a16:colId xmlns:a16="http://schemas.microsoft.com/office/drawing/2014/main" val="405592828"/>
                    </a:ext>
                  </a:extLst>
                </a:gridCol>
                <a:gridCol w="1910804">
                  <a:extLst>
                    <a:ext uri="{9D8B030D-6E8A-4147-A177-3AD203B41FA5}">
                      <a16:colId xmlns:a16="http://schemas.microsoft.com/office/drawing/2014/main" val="3492966073"/>
                    </a:ext>
                  </a:extLst>
                </a:gridCol>
                <a:gridCol w="1910804">
                  <a:extLst>
                    <a:ext uri="{9D8B030D-6E8A-4147-A177-3AD203B41FA5}">
                      <a16:colId xmlns:a16="http://schemas.microsoft.com/office/drawing/2014/main" val="4133799896"/>
                    </a:ext>
                  </a:extLst>
                </a:gridCol>
                <a:gridCol w="1910804">
                  <a:extLst>
                    <a:ext uri="{9D8B030D-6E8A-4147-A177-3AD203B41FA5}">
                      <a16:colId xmlns:a16="http://schemas.microsoft.com/office/drawing/2014/main" val="156949818"/>
                    </a:ext>
                  </a:extLst>
                </a:gridCol>
              </a:tblGrid>
              <a:tr h="1581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impurity defect energy, 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energy with MCl</a:t>
                      </a:r>
                      <a:r>
                        <a:rPr lang="en-GB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energy with MO, 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1344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409824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198522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00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83AAEA-BBB9-4ABF-8363-1D83415CA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36336"/>
              </p:ext>
            </p:extLst>
          </p:nvPr>
        </p:nvGraphicFramePr>
        <p:xfrm>
          <a:off x="8288725" y="275748"/>
          <a:ext cx="3593112" cy="6306508"/>
        </p:xfrm>
        <a:graphic>
          <a:graphicData uri="http://schemas.openxmlformats.org/drawingml/2006/table">
            <a:tbl>
              <a:tblPr/>
              <a:tblGrid>
                <a:gridCol w="1197704">
                  <a:extLst>
                    <a:ext uri="{9D8B030D-6E8A-4147-A177-3AD203B41FA5}">
                      <a16:colId xmlns:a16="http://schemas.microsoft.com/office/drawing/2014/main" val="2525297792"/>
                    </a:ext>
                  </a:extLst>
                </a:gridCol>
                <a:gridCol w="1197704">
                  <a:extLst>
                    <a:ext uri="{9D8B030D-6E8A-4147-A177-3AD203B41FA5}">
                      <a16:colId xmlns:a16="http://schemas.microsoft.com/office/drawing/2014/main" val="3990652640"/>
                    </a:ext>
                  </a:extLst>
                </a:gridCol>
                <a:gridCol w="1197704">
                  <a:extLst>
                    <a:ext uri="{9D8B030D-6E8A-4147-A177-3AD203B41FA5}">
                      <a16:colId xmlns:a16="http://schemas.microsoft.com/office/drawing/2014/main" val="3517795769"/>
                    </a:ext>
                  </a:extLst>
                </a:gridCol>
              </a:tblGrid>
              <a:tr h="11351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lattice energy, 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calculated?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27528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Li3OCl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932073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543105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Li2O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832213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5149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MgCl2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50714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398256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839547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15464"/>
                  </a:ext>
                </a:extLst>
              </a:tr>
              <a:tr h="5745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4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42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080D0C30-0675-4B61-9AB0-8F76CDDF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3" y="162153"/>
            <a:ext cx="4860000" cy="324000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2D5FDA-E74E-4D01-B02F-2AD07ABDA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45" y="162153"/>
            <a:ext cx="4860000" cy="32400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E19C3A7A-C887-4034-A5CF-A3341D941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3" y="3455848"/>
            <a:ext cx="4860000" cy="3240000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3CD556-7B9E-4432-81FB-405A7CB7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83" y="3573155"/>
            <a:ext cx="3171123" cy="300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142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 meeting 28/10/2020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meeting 28/10/2020</dc:title>
  <dc:creator>Benedek Goldmann</dc:creator>
  <cp:lastModifiedBy>Benedek Goldmann</cp:lastModifiedBy>
  <cp:revision>4</cp:revision>
  <dcterms:created xsi:type="dcterms:W3CDTF">2020-10-28T15:45:32Z</dcterms:created>
  <dcterms:modified xsi:type="dcterms:W3CDTF">2020-10-29T13:07:11Z</dcterms:modified>
</cp:coreProperties>
</file>