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7" r:id="rId6"/>
    <p:sldId id="272" r:id="rId7"/>
    <p:sldId id="262" r:id="rId8"/>
    <p:sldId id="261" r:id="rId9"/>
    <p:sldId id="266" r:id="rId10"/>
    <p:sldId id="265"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DC8878-66DE-4235-8E84-35F91D011973}" v="85" dt="2020-09-29T14:27:22.3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p:scale>
          <a:sx n="80" d="100"/>
          <a:sy n="80" d="100"/>
        </p:scale>
        <p:origin x="64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edek Goldmann" userId="7c41218c9bb4f008" providerId="LiveId" clId="{C7DC8878-66DE-4235-8E84-35F91D011973}"/>
    <pc:docChg chg="undo redo custSel mod addSld delSld modSld sldOrd delMainMaster">
      <pc:chgData name="Benedek Goldmann" userId="7c41218c9bb4f008" providerId="LiveId" clId="{C7DC8878-66DE-4235-8E84-35F91D011973}" dt="2020-09-29T14:29:08.290" v="5064" actId="403"/>
      <pc:docMkLst>
        <pc:docMk/>
      </pc:docMkLst>
      <pc:sldChg chg="addSp delSp delDesignElem">
        <pc:chgData name="Benedek Goldmann" userId="7c41218c9bb4f008" providerId="LiveId" clId="{C7DC8878-66DE-4235-8E84-35F91D011973}" dt="2020-09-29T10:18:20.949" v="1012"/>
        <pc:sldMkLst>
          <pc:docMk/>
          <pc:sldMk cId="2910696898" sldId="256"/>
        </pc:sldMkLst>
        <pc:spChg chg="add del">
          <ac:chgData name="Benedek Goldmann" userId="7c41218c9bb4f008" providerId="LiveId" clId="{C7DC8878-66DE-4235-8E84-35F91D011973}" dt="2020-09-29T10:18:20.949" v="1012"/>
          <ac:spMkLst>
            <pc:docMk/>
            <pc:sldMk cId="2910696898" sldId="256"/>
            <ac:spMk id="8" creationId="{82950D9A-4705-4314-961A-4F88B2CE412D}"/>
          </ac:spMkLst>
        </pc:spChg>
        <pc:cxnChg chg="add del">
          <ac:chgData name="Benedek Goldmann" userId="7c41218c9bb4f008" providerId="LiveId" clId="{C7DC8878-66DE-4235-8E84-35F91D011973}" dt="2020-09-29T10:18:20.949" v="1012"/>
          <ac:cxnSpMkLst>
            <pc:docMk/>
            <pc:sldMk cId="2910696898" sldId="256"/>
            <ac:cxnSpMk id="10" creationId="{13AC671C-E66F-43C5-A66A-C477339DD232}"/>
          </ac:cxnSpMkLst>
        </pc:cxnChg>
        <pc:cxnChg chg="add del">
          <ac:chgData name="Benedek Goldmann" userId="7c41218c9bb4f008" providerId="LiveId" clId="{C7DC8878-66DE-4235-8E84-35F91D011973}" dt="2020-09-29T10:18:20.949" v="1012"/>
          <ac:cxnSpMkLst>
            <pc:docMk/>
            <pc:sldMk cId="2910696898" sldId="256"/>
            <ac:cxnSpMk id="12" creationId="{EEE10AC2-20ED-4628-9A8E-14F8437B55CB}"/>
          </ac:cxnSpMkLst>
        </pc:cxnChg>
      </pc:sldChg>
      <pc:sldChg chg="modSp mod">
        <pc:chgData name="Benedek Goldmann" userId="7c41218c9bb4f008" providerId="LiveId" clId="{C7DC8878-66DE-4235-8E84-35F91D011973}" dt="2020-09-29T14:07:28.193" v="4931" actId="27636"/>
        <pc:sldMkLst>
          <pc:docMk/>
          <pc:sldMk cId="3472327866" sldId="257"/>
        </pc:sldMkLst>
        <pc:spChg chg="mod">
          <ac:chgData name="Benedek Goldmann" userId="7c41218c9bb4f008" providerId="LiveId" clId="{C7DC8878-66DE-4235-8E84-35F91D011973}" dt="2020-09-29T10:18:20.949" v="1012"/>
          <ac:spMkLst>
            <pc:docMk/>
            <pc:sldMk cId="3472327866" sldId="257"/>
            <ac:spMk id="2" creationId="{65FF4A8D-AF85-4FBF-BBA4-8F067D39C1DD}"/>
          </ac:spMkLst>
        </pc:spChg>
        <pc:spChg chg="mod">
          <ac:chgData name="Benedek Goldmann" userId="7c41218c9bb4f008" providerId="LiveId" clId="{C7DC8878-66DE-4235-8E84-35F91D011973}" dt="2020-09-29T14:07:28.193" v="4931" actId="27636"/>
          <ac:spMkLst>
            <pc:docMk/>
            <pc:sldMk cId="3472327866" sldId="257"/>
            <ac:spMk id="3" creationId="{B49009AF-EFE0-4B0C-88F6-38494EA2BB74}"/>
          </ac:spMkLst>
        </pc:spChg>
      </pc:sldChg>
      <pc:sldChg chg="addSp delSp modSp mod">
        <pc:chgData name="Benedek Goldmann" userId="7c41218c9bb4f008" providerId="LiveId" clId="{C7DC8878-66DE-4235-8E84-35F91D011973}" dt="2020-09-29T14:09:23.734" v="4960" actId="1076"/>
        <pc:sldMkLst>
          <pc:docMk/>
          <pc:sldMk cId="2837308355" sldId="258"/>
        </pc:sldMkLst>
        <pc:spChg chg="mod">
          <ac:chgData name="Benedek Goldmann" userId="7c41218c9bb4f008" providerId="LiveId" clId="{C7DC8878-66DE-4235-8E84-35F91D011973}" dt="2020-09-29T14:08:10.482" v="4944" actId="1076"/>
          <ac:spMkLst>
            <pc:docMk/>
            <pc:sldMk cId="2837308355" sldId="258"/>
            <ac:spMk id="6" creationId="{97EF8482-9D1A-40D2-AFC0-1B5B426F642E}"/>
          </ac:spMkLst>
        </pc:spChg>
        <pc:spChg chg="mod">
          <ac:chgData name="Benedek Goldmann" userId="7c41218c9bb4f008" providerId="LiveId" clId="{C7DC8878-66DE-4235-8E84-35F91D011973}" dt="2020-09-29T14:09:02.155" v="4958" actId="1076"/>
          <ac:spMkLst>
            <pc:docMk/>
            <pc:sldMk cId="2837308355" sldId="258"/>
            <ac:spMk id="8" creationId="{F43BD3F6-2A1F-45BE-B1DA-D9B69B0DFF3C}"/>
          </ac:spMkLst>
        </pc:spChg>
        <pc:picChg chg="add mod">
          <ac:chgData name="Benedek Goldmann" userId="7c41218c9bb4f008" providerId="LiveId" clId="{C7DC8878-66DE-4235-8E84-35F91D011973}" dt="2020-09-29T14:09:23.734" v="4960" actId="1076"/>
          <ac:picMkLst>
            <pc:docMk/>
            <pc:sldMk cId="2837308355" sldId="258"/>
            <ac:picMk id="2" creationId="{0AF70F0E-4C42-4578-A0DC-2A9FD9EEFED7}"/>
          </ac:picMkLst>
        </pc:picChg>
        <pc:picChg chg="add mod">
          <ac:chgData name="Benedek Goldmann" userId="7c41218c9bb4f008" providerId="LiveId" clId="{C7DC8878-66DE-4235-8E84-35F91D011973}" dt="2020-09-29T14:09:17.496" v="4959" actId="1076"/>
          <ac:picMkLst>
            <pc:docMk/>
            <pc:sldMk cId="2837308355" sldId="258"/>
            <ac:picMk id="3" creationId="{63F665D6-2933-47FD-A38E-80EA9AB7ADA6}"/>
          </ac:picMkLst>
        </pc:picChg>
        <pc:picChg chg="del mod">
          <ac:chgData name="Benedek Goldmann" userId="7c41218c9bb4f008" providerId="LiveId" clId="{C7DC8878-66DE-4235-8E84-35F91D011973}" dt="2020-09-29T10:55:13.669" v="2112" actId="478"/>
          <ac:picMkLst>
            <pc:docMk/>
            <pc:sldMk cId="2837308355" sldId="258"/>
            <ac:picMk id="4" creationId="{EEAD0114-D47E-498C-AF7E-507A5D7E2DA1}"/>
          </ac:picMkLst>
        </pc:picChg>
        <pc:picChg chg="del mod">
          <ac:chgData name="Benedek Goldmann" userId="7c41218c9bb4f008" providerId="LiveId" clId="{C7DC8878-66DE-4235-8E84-35F91D011973}" dt="2020-09-29T10:55:15.532" v="2113" actId="478"/>
          <ac:picMkLst>
            <pc:docMk/>
            <pc:sldMk cId="2837308355" sldId="258"/>
            <ac:picMk id="5" creationId="{FFB6F801-D1E8-4787-839D-19F9204FDF1F}"/>
          </ac:picMkLst>
        </pc:picChg>
      </pc:sldChg>
      <pc:sldChg chg="addSp delSp modSp mod delDesignElem">
        <pc:chgData name="Benedek Goldmann" userId="7c41218c9bb4f008" providerId="LiveId" clId="{C7DC8878-66DE-4235-8E84-35F91D011973}" dt="2020-09-29T14:11:25.590" v="4969" actId="403"/>
        <pc:sldMkLst>
          <pc:docMk/>
          <pc:sldMk cId="345276998" sldId="259"/>
        </pc:sldMkLst>
        <pc:spChg chg="mod">
          <ac:chgData name="Benedek Goldmann" userId="7c41218c9bb4f008" providerId="LiveId" clId="{C7DC8878-66DE-4235-8E84-35F91D011973}" dt="2020-09-29T14:11:25.590" v="4969" actId="403"/>
          <ac:spMkLst>
            <pc:docMk/>
            <pc:sldMk cId="345276998" sldId="259"/>
            <ac:spMk id="3" creationId="{EB83B386-2BE6-417C-BA17-92E887166429}"/>
          </ac:spMkLst>
        </pc:spChg>
        <pc:spChg chg="add del">
          <ac:chgData name="Benedek Goldmann" userId="7c41218c9bb4f008" providerId="LiveId" clId="{C7DC8878-66DE-4235-8E84-35F91D011973}" dt="2020-09-29T10:18:20.949" v="1012"/>
          <ac:spMkLst>
            <pc:docMk/>
            <pc:sldMk cId="345276998" sldId="259"/>
            <ac:spMk id="9" creationId="{15F0A9D0-BB35-4CAB-B92D-E061B9D8E3BD}"/>
          </ac:spMkLst>
        </pc:spChg>
        <pc:picChg chg="del">
          <ac:chgData name="Benedek Goldmann" userId="7c41218c9bb4f008" providerId="LiveId" clId="{C7DC8878-66DE-4235-8E84-35F91D011973}" dt="2020-09-29T10:56:42.253" v="2123" actId="478"/>
          <ac:picMkLst>
            <pc:docMk/>
            <pc:sldMk cId="345276998" sldId="259"/>
            <ac:picMk id="4" creationId="{041C74FE-8CC6-43D6-81B0-E8486720B628}"/>
          </ac:picMkLst>
        </pc:picChg>
        <pc:picChg chg="mod">
          <ac:chgData name="Benedek Goldmann" userId="7c41218c9bb4f008" providerId="LiveId" clId="{C7DC8878-66DE-4235-8E84-35F91D011973}" dt="2020-09-29T14:11:04.031" v="4961" actId="1076"/>
          <ac:picMkLst>
            <pc:docMk/>
            <pc:sldMk cId="345276998" sldId="259"/>
            <ac:picMk id="5" creationId="{604A471D-989D-4D83-AA24-FBE399B570D7}"/>
          </ac:picMkLst>
        </pc:picChg>
        <pc:picChg chg="add mod">
          <ac:chgData name="Benedek Goldmann" userId="7c41218c9bb4f008" providerId="LiveId" clId="{C7DC8878-66DE-4235-8E84-35F91D011973}" dt="2020-09-29T14:11:08.173" v="4962" actId="1076"/>
          <ac:picMkLst>
            <pc:docMk/>
            <pc:sldMk cId="345276998" sldId="259"/>
            <ac:picMk id="6" creationId="{C6475641-7B77-4DEC-A73F-C18464DD3347}"/>
          </ac:picMkLst>
        </pc:picChg>
        <pc:cxnChg chg="add del">
          <ac:chgData name="Benedek Goldmann" userId="7c41218c9bb4f008" providerId="LiveId" clId="{C7DC8878-66DE-4235-8E84-35F91D011973}" dt="2020-09-29T10:18:20.949" v="1012"/>
          <ac:cxnSpMkLst>
            <pc:docMk/>
            <pc:sldMk cId="345276998" sldId="259"/>
            <ac:cxnSpMk id="11" creationId="{52F5DE35-776B-4C7D-AF2E-514E68BDD2F6}"/>
          </ac:cxnSpMkLst>
        </pc:cxnChg>
        <pc:cxnChg chg="add del">
          <ac:chgData name="Benedek Goldmann" userId="7c41218c9bb4f008" providerId="LiveId" clId="{C7DC8878-66DE-4235-8E84-35F91D011973}" dt="2020-09-29T10:18:20.949" v="1012"/>
          <ac:cxnSpMkLst>
            <pc:docMk/>
            <pc:sldMk cId="345276998" sldId="259"/>
            <ac:cxnSpMk id="13" creationId="{4A65E4E8-1272-4386-BDFE-0129D7A7E2D4}"/>
          </ac:cxnSpMkLst>
        </pc:cxnChg>
        <pc:cxnChg chg="add del">
          <ac:chgData name="Benedek Goldmann" userId="7c41218c9bb4f008" providerId="LiveId" clId="{C7DC8878-66DE-4235-8E84-35F91D011973}" dt="2020-09-29T10:18:20.949" v="1012"/>
          <ac:cxnSpMkLst>
            <pc:docMk/>
            <pc:sldMk cId="345276998" sldId="259"/>
            <ac:cxnSpMk id="15" creationId="{A6515F51-DBC6-42B8-9C34-749F69BB6561}"/>
          </ac:cxnSpMkLst>
        </pc:cxnChg>
        <pc:cxnChg chg="add del">
          <ac:chgData name="Benedek Goldmann" userId="7c41218c9bb4f008" providerId="LiveId" clId="{C7DC8878-66DE-4235-8E84-35F91D011973}" dt="2020-09-29T10:18:20.949" v="1012"/>
          <ac:cxnSpMkLst>
            <pc:docMk/>
            <pc:sldMk cId="345276998" sldId="259"/>
            <ac:cxnSpMk id="17" creationId="{873F5967-4993-405D-A3E6-84DCEFF44C2A}"/>
          </ac:cxnSpMkLst>
        </pc:cxnChg>
        <pc:cxnChg chg="add del">
          <ac:chgData name="Benedek Goldmann" userId="7c41218c9bb4f008" providerId="LiveId" clId="{C7DC8878-66DE-4235-8E84-35F91D011973}" dt="2020-09-29T10:18:20.949" v="1012"/>
          <ac:cxnSpMkLst>
            <pc:docMk/>
            <pc:sldMk cId="345276998" sldId="259"/>
            <ac:cxnSpMk id="19" creationId="{A3A523CC-BD6C-4A0D-B9DB-1DC2CE1E22F0}"/>
          </ac:cxnSpMkLst>
        </pc:cxnChg>
      </pc:sldChg>
      <pc:sldChg chg="modSp del mod">
        <pc:chgData name="Benedek Goldmann" userId="7c41218c9bb4f008" providerId="LiveId" clId="{C7DC8878-66DE-4235-8E84-35F91D011973}" dt="2020-09-29T10:52:55.951" v="1935" actId="47"/>
        <pc:sldMkLst>
          <pc:docMk/>
          <pc:sldMk cId="2650766736" sldId="260"/>
        </pc:sldMkLst>
        <pc:spChg chg="mod">
          <ac:chgData name="Benedek Goldmann" userId="7c41218c9bb4f008" providerId="LiveId" clId="{C7DC8878-66DE-4235-8E84-35F91D011973}" dt="2020-09-29T10:18:20.949" v="1012"/>
          <ac:spMkLst>
            <pc:docMk/>
            <pc:sldMk cId="2650766736" sldId="260"/>
            <ac:spMk id="2" creationId="{7EFDA94A-EA44-4DD7-B157-81D867A346F0}"/>
          </ac:spMkLst>
        </pc:spChg>
        <pc:spChg chg="mod">
          <ac:chgData name="Benedek Goldmann" userId="7c41218c9bb4f008" providerId="LiveId" clId="{C7DC8878-66DE-4235-8E84-35F91D011973}" dt="2020-09-29T10:18:20.949" v="1012"/>
          <ac:spMkLst>
            <pc:docMk/>
            <pc:sldMk cId="2650766736" sldId="260"/>
            <ac:spMk id="3" creationId="{6E95D312-CF82-4D34-8AB1-15F3D00284B7}"/>
          </ac:spMkLst>
        </pc:spChg>
        <pc:picChg chg="mod">
          <ac:chgData name="Benedek Goldmann" userId="7c41218c9bb4f008" providerId="LiveId" clId="{C7DC8878-66DE-4235-8E84-35F91D011973}" dt="2020-09-29T09:49:57.446" v="136" actId="1076"/>
          <ac:picMkLst>
            <pc:docMk/>
            <pc:sldMk cId="2650766736" sldId="260"/>
            <ac:picMk id="5" creationId="{FB40972F-6308-4165-AEF1-BA934C37CB13}"/>
          </ac:picMkLst>
        </pc:picChg>
      </pc:sldChg>
      <pc:sldChg chg="modSp mod">
        <pc:chgData name="Benedek Goldmann" userId="7c41218c9bb4f008" providerId="LiveId" clId="{C7DC8878-66DE-4235-8E84-35F91D011973}" dt="2020-09-29T14:29:00.152" v="5060" actId="403"/>
        <pc:sldMkLst>
          <pc:docMk/>
          <pc:sldMk cId="2838005084" sldId="261"/>
        </pc:sldMkLst>
        <pc:spChg chg="mod">
          <ac:chgData name="Benedek Goldmann" userId="7c41218c9bb4f008" providerId="LiveId" clId="{C7DC8878-66DE-4235-8E84-35F91D011973}" dt="2020-09-29T13:55:51.428" v="4804" actId="255"/>
          <ac:spMkLst>
            <pc:docMk/>
            <pc:sldMk cId="2838005084" sldId="261"/>
            <ac:spMk id="2" creationId="{78EF18B0-137D-4677-9349-D6AFB33F56FF}"/>
          </ac:spMkLst>
        </pc:spChg>
        <pc:spChg chg="mod">
          <ac:chgData name="Benedek Goldmann" userId="7c41218c9bb4f008" providerId="LiveId" clId="{C7DC8878-66DE-4235-8E84-35F91D011973}" dt="2020-09-29T14:29:00.152" v="5060" actId="403"/>
          <ac:spMkLst>
            <pc:docMk/>
            <pc:sldMk cId="2838005084" sldId="261"/>
            <ac:spMk id="3" creationId="{FB631DD1-B694-4B30-933B-D6428B0A9F1D}"/>
          </ac:spMkLst>
        </pc:spChg>
      </pc:sldChg>
      <pc:sldChg chg="addSp delSp modSp new mod">
        <pc:chgData name="Benedek Goldmann" userId="7c41218c9bb4f008" providerId="LiveId" clId="{C7DC8878-66DE-4235-8E84-35F91D011973}" dt="2020-09-29T14:28:49.181" v="5059" actId="27636"/>
        <pc:sldMkLst>
          <pc:docMk/>
          <pc:sldMk cId="3418336775" sldId="262"/>
        </pc:sldMkLst>
        <pc:spChg chg="mod">
          <ac:chgData name="Benedek Goldmann" userId="7c41218c9bb4f008" providerId="LiveId" clId="{C7DC8878-66DE-4235-8E84-35F91D011973}" dt="2020-09-29T13:55:04.841" v="4722" actId="20577"/>
          <ac:spMkLst>
            <pc:docMk/>
            <pc:sldMk cId="3418336775" sldId="262"/>
            <ac:spMk id="2" creationId="{4AE49CAD-276D-43E0-BE6C-A34820B6E6D0}"/>
          </ac:spMkLst>
        </pc:spChg>
        <pc:spChg chg="mod">
          <ac:chgData name="Benedek Goldmann" userId="7c41218c9bb4f008" providerId="LiveId" clId="{C7DC8878-66DE-4235-8E84-35F91D011973}" dt="2020-09-29T14:28:49.181" v="5059" actId="27636"/>
          <ac:spMkLst>
            <pc:docMk/>
            <pc:sldMk cId="3418336775" sldId="262"/>
            <ac:spMk id="3" creationId="{9F3D4691-51F4-404C-BFEF-13B13436B931}"/>
          </ac:spMkLst>
        </pc:spChg>
        <pc:picChg chg="add del mod">
          <ac:chgData name="Benedek Goldmann" userId="7c41218c9bb4f008" providerId="LiveId" clId="{C7DC8878-66DE-4235-8E84-35F91D011973}" dt="2020-09-29T10:00:39.120" v="822" actId="478"/>
          <ac:picMkLst>
            <pc:docMk/>
            <pc:sldMk cId="3418336775" sldId="262"/>
            <ac:picMk id="4" creationId="{EF11AF8E-E29F-49BC-848D-44A9DE7E1162}"/>
          </ac:picMkLst>
        </pc:picChg>
      </pc:sldChg>
      <pc:sldChg chg="addSp delSp modSp new del mod">
        <pc:chgData name="Benedek Goldmann" userId="7c41218c9bb4f008" providerId="LiveId" clId="{C7DC8878-66DE-4235-8E84-35F91D011973}" dt="2020-09-29T10:18:34.776" v="1013" actId="47"/>
        <pc:sldMkLst>
          <pc:docMk/>
          <pc:sldMk cId="490683557" sldId="263"/>
        </pc:sldMkLst>
        <pc:spChg chg="del">
          <ac:chgData name="Benedek Goldmann" userId="7c41218c9bb4f008" providerId="LiveId" clId="{C7DC8878-66DE-4235-8E84-35F91D011973}" dt="2020-09-29T10:03:07.136" v="885" actId="478"/>
          <ac:spMkLst>
            <pc:docMk/>
            <pc:sldMk cId="490683557" sldId="263"/>
            <ac:spMk id="2" creationId="{77111F1A-D83E-443C-9BE4-78677B406436}"/>
          </ac:spMkLst>
        </pc:spChg>
        <pc:spChg chg="del">
          <ac:chgData name="Benedek Goldmann" userId="7c41218c9bb4f008" providerId="LiveId" clId="{C7DC8878-66DE-4235-8E84-35F91D011973}" dt="2020-09-29T10:03:09.190" v="886" actId="478"/>
          <ac:spMkLst>
            <pc:docMk/>
            <pc:sldMk cId="490683557" sldId="263"/>
            <ac:spMk id="3" creationId="{6EE6ADF2-208F-409F-B449-0243C418DBE2}"/>
          </ac:spMkLst>
        </pc:spChg>
        <pc:spChg chg="add del mod">
          <ac:chgData name="Benedek Goldmann" userId="7c41218c9bb4f008" providerId="LiveId" clId="{C7DC8878-66DE-4235-8E84-35F91D011973}" dt="2020-09-29T10:18:18.285" v="1006" actId="767"/>
          <ac:spMkLst>
            <pc:docMk/>
            <pc:sldMk cId="490683557" sldId="263"/>
            <ac:spMk id="8" creationId="{0513303C-297D-4CE3-AAFB-3B3A09A84F6B}"/>
          </ac:spMkLst>
        </pc:spChg>
        <pc:picChg chg="add del mod">
          <ac:chgData name="Benedek Goldmann" userId="7c41218c9bb4f008" providerId="LiveId" clId="{C7DC8878-66DE-4235-8E84-35F91D011973}" dt="2020-09-29T10:13:06.736" v="892" actId="478"/>
          <ac:picMkLst>
            <pc:docMk/>
            <pc:sldMk cId="490683557" sldId="263"/>
            <ac:picMk id="4" creationId="{149F0A46-8C74-49B6-B5DA-20F01A377411}"/>
          </ac:picMkLst>
        </pc:picChg>
        <pc:picChg chg="add mod">
          <ac:chgData name="Benedek Goldmann" userId="7c41218c9bb4f008" providerId="LiveId" clId="{C7DC8878-66DE-4235-8E84-35F91D011973}" dt="2020-09-29T10:18:20.398" v="1010" actId="14100"/>
          <ac:picMkLst>
            <pc:docMk/>
            <pc:sldMk cId="490683557" sldId="263"/>
            <ac:picMk id="1026" creationId="{3C2A0C0B-B01D-49E8-858D-BD1666730541}"/>
          </ac:picMkLst>
        </pc:picChg>
        <pc:cxnChg chg="add del mod">
          <ac:chgData name="Benedek Goldmann" userId="7c41218c9bb4f008" providerId="LiveId" clId="{C7DC8878-66DE-4235-8E84-35F91D011973}" dt="2020-09-29T10:15:30.561" v="910" actId="11529"/>
          <ac:cxnSpMkLst>
            <pc:docMk/>
            <pc:sldMk cId="490683557" sldId="263"/>
            <ac:cxnSpMk id="6" creationId="{7F850A15-5790-4E3F-A371-712100190825}"/>
          </ac:cxnSpMkLst>
        </pc:cxnChg>
      </pc:sldChg>
      <pc:sldChg chg="delSp modSp del mod ord">
        <pc:chgData name="Benedek Goldmann" userId="7c41218c9bb4f008" providerId="LiveId" clId="{C7DC8878-66DE-4235-8E84-35F91D011973}" dt="2020-09-29T14:26:17.994" v="5006" actId="2696"/>
        <pc:sldMkLst>
          <pc:docMk/>
          <pc:sldMk cId="1803491091" sldId="264"/>
        </pc:sldMkLst>
        <pc:spChg chg="del mod">
          <ac:chgData name="Benedek Goldmann" userId="7c41218c9bb4f008" providerId="LiveId" clId="{C7DC8878-66DE-4235-8E84-35F91D011973}" dt="2020-09-29T14:26:00.394" v="5002" actId="478"/>
          <ac:spMkLst>
            <pc:docMk/>
            <pc:sldMk cId="1803491091" sldId="264"/>
            <ac:spMk id="8" creationId="{0513303C-297D-4CE3-AAFB-3B3A09A84F6B}"/>
          </ac:spMkLst>
        </pc:spChg>
        <pc:picChg chg="del mod">
          <ac:chgData name="Benedek Goldmann" userId="7c41218c9bb4f008" providerId="LiveId" clId="{C7DC8878-66DE-4235-8E84-35F91D011973}" dt="2020-09-29T14:26:08.953" v="5005" actId="478"/>
          <ac:picMkLst>
            <pc:docMk/>
            <pc:sldMk cId="1803491091" sldId="264"/>
            <ac:picMk id="1026" creationId="{3C2A0C0B-B01D-49E8-858D-BD1666730541}"/>
          </ac:picMkLst>
        </pc:picChg>
      </pc:sldChg>
      <pc:sldChg chg="addSp delSp modSp new mod ord setBg">
        <pc:chgData name="Benedek Goldmann" userId="7c41218c9bb4f008" providerId="LiveId" clId="{C7DC8878-66DE-4235-8E84-35F91D011973}" dt="2020-09-29T13:57:26.663" v="4851" actId="255"/>
        <pc:sldMkLst>
          <pc:docMk/>
          <pc:sldMk cId="3148955620" sldId="265"/>
        </pc:sldMkLst>
        <pc:spChg chg="mod">
          <ac:chgData name="Benedek Goldmann" userId="7c41218c9bb4f008" providerId="LiveId" clId="{C7DC8878-66DE-4235-8E84-35F91D011973}" dt="2020-09-29T13:57:26.663" v="4851" actId="255"/>
          <ac:spMkLst>
            <pc:docMk/>
            <pc:sldMk cId="3148955620" sldId="265"/>
            <ac:spMk id="2" creationId="{54F69026-A7CA-4C87-913E-92E5A3B732F5}"/>
          </ac:spMkLst>
        </pc:spChg>
        <pc:spChg chg="mod">
          <ac:chgData name="Benedek Goldmann" userId="7c41218c9bb4f008" providerId="LiveId" clId="{C7DC8878-66DE-4235-8E84-35F91D011973}" dt="2020-09-29T10:44:19.975" v="1917" actId="27636"/>
          <ac:spMkLst>
            <pc:docMk/>
            <pc:sldMk cId="3148955620" sldId="265"/>
            <ac:spMk id="3" creationId="{F89B1B9F-A676-4DC6-A282-9371090890A6}"/>
          </ac:spMkLst>
        </pc:spChg>
        <pc:spChg chg="add del">
          <ac:chgData name="Benedek Goldmann" userId="7c41218c9bb4f008" providerId="LiveId" clId="{C7DC8878-66DE-4235-8E84-35F91D011973}" dt="2020-09-29T10:35:33.997" v="1468" actId="26606"/>
          <ac:spMkLst>
            <pc:docMk/>
            <pc:sldMk cId="3148955620" sldId="265"/>
            <ac:spMk id="9" creationId="{7E105210-61FE-4E9D-9076-A5618FDA8D0C}"/>
          </ac:spMkLst>
        </pc:spChg>
        <pc:spChg chg="add">
          <ac:chgData name="Benedek Goldmann" userId="7c41218c9bb4f008" providerId="LiveId" clId="{C7DC8878-66DE-4235-8E84-35F91D011973}" dt="2020-09-29T10:35:33.997" v="1468" actId="26606"/>
          <ac:spMkLst>
            <pc:docMk/>
            <pc:sldMk cId="3148955620" sldId="265"/>
            <ac:spMk id="18" creationId="{22171661-0838-4942-A149-8C1B789266A2}"/>
          </ac:spMkLst>
        </pc:spChg>
        <pc:picChg chg="add mod modCrop">
          <ac:chgData name="Benedek Goldmann" userId="7c41218c9bb4f008" providerId="LiveId" clId="{C7DC8878-66DE-4235-8E84-35F91D011973}" dt="2020-09-29T10:35:33.997" v="1468" actId="26606"/>
          <ac:picMkLst>
            <pc:docMk/>
            <pc:sldMk cId="3148955620" sldId="265"/>
            <ac:picMk id="4" creationId="{9D5D36C0-6B17-4A25-8B1C-B871BB24F3C2}"/>
          </ac:picMkLst>
        </pc:picChg>
        <pc:cxnChg chg="add del">
          <ac:chgData name="Benedek Goldmann" userId="7c41218c9bb4f008" providerId="LiveId" clId="{C7DC8878-66DE-4235-8E84-35F91D011973}" dt="2020-09-29T10:35:33.997" v="1468" actId="26606"/>
          <ac:cxnSpMkLst>
            <pc:docMk/>
            <pc:sldMk cId="3148955620" sldId="265"/>
            <ac:cxnSpMk id="11" creationId="{8C1DF613-CD5C-4D37-9F6C-843AFBBBDEF2}"/>
          </ac:cxnSpMkLst>
        </pc:cxnChg>
        <pc:cxnChg chg="add del">
          <ac:chgData name="Benedek Goldmann" userId="7c41218c9bb4f008" providerId="LiveId" clId="{C7DC8878-66DE-4235-8E84-35F91D011973}" dt="2020-09-29T10:35:33.997" v="1468" actId="26606"/>
          <ac:cxnSpMkLst>
            <pc:docMk/>
            <pc:sldMk cId="3148955620" sldId="265"/>
            <ac:cxnSpMk id="13" creationId="{8CB56F5D-A737-4E56-BCDD-0F992B89C804}"/>
          </ac:cxnSpMkLst>
        </pc:cxnChg>
        <pc:cxnChg chg="add">
          <ac:chgData name="Benedek Goldmann" userId="7c41218c9bb4f008" providerId="LiveId" clId="{C7DC8878-66DE-4235-8E84-35F91D011973}" dt="2020-09-29T10:35:33.997" v="1468" actId="26606"/>
          <ac:cxnSpMkLst>
            <pc:docMk/>
            <pc:sldMk cId="3148955620" sldId="265"/>
            <ac:cxnSpMk id="20" creationId="{BB04A404-AF1E-4EC9-AF7D-46C68BFCEBB6}"/>
          </ac:cxnSpMkLst>
        </pc:cxnChg>
        <pc:cxnChg chg="add">
          <ac:chgData name="Benedek Goldmann" userId="7c41218c9bb4f008" providerId="LiveId" clId="{C7DC8878-66DE-4235-8E84-35F91D011973}" dt="2020-09-29T10:35:33.997" v="1468" actId="26606"/>
          <ac:cxnSpMkLst>
            <pc:docMk/>
            <pc:sldMk cId="3148955620" sldId="265"/>
            <ac:cxnSpMk id="22" creationId="{B1874503-FE8B-408C-ABAF-2B72BAC29666}"/>
          </ac:cxnSpMkLst>
        </pc:cxnChg>
      </pc:sldChg>
      <pc:sldChg chg="modSp new mod">
        <pc:chgData name="Benedek Goldmann" userId="7c41218c9bb4f008" providerId="LiveId" clId="{C7DC8878-66DE-4235-8E84-35F91D011973}" dt="2020-09-29T14:29:08.290" v="5064" actId="403"/>
        <pc:sldMkLst>
          <pc:docMk/>
          <pc:sldMk cId="401327637" sldId="266"/>
        </pc:sldMkLst>
        <pc:spChg chg="mod">
          <ac:chgData name="Benedek Goldmann" userId="7c41218c9bb4f008" providerId="LiveId" clId="{C7DC8878-66DE-4235-8E84-35F91D011973}" dt="2020-09-29T13:56:14.396" v="4839" actId="255"/>
          <ac:spMkLst>
            <pc:docMk/>
            <pc:sldMk cId="401327637" sldId="266"/>
            <ac:spMk id="2" creationId="{A19C0079-46F7-4CAC-8AE2-126F541F3E1C}"/>
          </ac:spMkLst>
        </pc:spChg>
        <pc:spChg chg="mod">
          <ac:chgData name="Benedek Goldmann" userId="7c41218c9bb4f008" providerId="LiveId" clId="{C7DC8878-66DE-4235-8E84-35F91D011973}" dt="2020-09-29T14:29:08.290" v="5064" actId="403"/>
          <ac:spMkLst>
            <pc:docMk/>
            <pc:sldMk cId="401327637" sldId="266"/>
            <ac:spMk id="3" creationId="{9CB37D8E-54B2-4177-B785-1F152385CBF9}"/>
          </ac:spMkLst>
        </pc:spChg>
      </pc:sldChg>
      <pc:sldChg chg="addSp modSp new mod">
        <pc:chgData name="Benedek Goldmann" userId="7c41218c9bb4f008" providerId="LiveId" clId="{C7DC8878-66DE-4235-8E84-35F91D011973}" dt="2020-09-29T13:54:46.893" v="4713" actId="1076"/>
        <pc:sldMkLst>
          <pc:docMk/>
          <pc:sldMk cId="2569222789" sldId="267"/>
        </pc:sldMkLst>
        <pc:spChg chg="mod">
          <ac:chgData name="Benedek Goldmann" userId="7c41218c9bb4f008" providerId="LiveId" clId="{C7DC8878-66DE-4235-8E84-35F91D011973}" dt="2020-09-29T10:53:49.876" v="1951" actId="20577"/>
          <ac:spMkLst>
            <pc:docMk/>
            <pc:sldMk cId="2569222789" sldId="267"/>
            <ac:spMk id="2" creationId="{FB1C3583-091A-4E9C-B687-9750459C800B}"/>
          </ac:spMkLst>
        </pc:spChg>
        <pc:spChg chg="mod">
          <ac:chgData name="Benedek Goldmann" userId="7c41218c9bb4f008" providerId="LiveId" clId="{C7DC8878-66DE-4235-8E84-35F91D011973}" dt="2020-09-29T13:54:26.072" v="4710" actId="20577"/>
          <ac:spMkLst>
            <pc:docMk/>
            <pc:sldMk cId="2569222789" sldId="267"/>
            <ac:spMk id="3" creationId="{12006C28-513C-4F6B-840B-3B3DDA69312E}"/>
          </ac:spMkLst>
        </pc:spChg>
        <pc:picChg chg="add mod">
          <ac:chgData name="Benedek Goldmann" userId="7c41218c9bb4f008" providerId="LiveId" clId="{C7DC8878-66DE-4235-8E84-35F91D011973}" dt="2020-09-29T13:54:46.893" v="4713" actId="1076"/>
          <ac:picMkLst>
            <pc:docMk/>
            <pc:sldMk cId="2569222789" sldId="267"/>
            <ac:picMk id="4" creationId="{D1B061F9-1BA6-47A5-8508-835AE8AD9C88}"/>
          </ac:picMkLst>
        </pc:picChg>
      </pc:sldChg>
      <pc:sldChg chg="addSp delSp modSp new mod">
        <pc:chgData name="Benedek Goldmann" userId="7c41218c9bb4f008" providerId="LiveId" clId="{C7DC8878-66DE-4235-8E84-35F91D011973}" dt="2020-09-29T12:01:31.481" v="3443" actId="14100"/>
        <pc:sldMkLst>
          <pc:docMk/>
          <pc:sldMk cId="2966797045" sldId="268"/>
        </pc:sldMkLst>
        <pc:spChg chg="mod">
          <ac:chgData name="Benedek Goldmann" userId="7c41218c9bb4f008" providerId="LiveId" clId="{C7DC8878-66DE-4235-8E84-35F91D011973}" dt="2020-09-29T11:38:23.021" v="2529" actId="20577"/>
          <ac:spMkLst>
            <pc:docMk/>
            <pc:sldMk cId="2966797045" sldId="268"/>
            <ac:spMk id="2" creationId="{3E776ED6-86AC-49C8-B5D1-80885D23EC77}"/>
          </ac:spMkLst>
        </pc:spChg>
        <pc:spChg chg="del">
          <ac:chgData name="Benedek Goldmann" userId="7c41218c9bb4f008" providerId="LiveId" clId="{C7DC8878-66DE-4235-8E84-35F91D011973}" dt="2020-09-29T11:30:17.737" v="2489" actId="478"/>
          <ac:spMkLst>
            <pc:docMk/>
            <pc:sldMk cId="2966797045" sldId="268"/>
            <ac:spMk id="3" creationId="{0364E348-72A6-43F1-BCF1-514A0D15543E}"/>
          </ac:spMkLst>
        </pc:spChg>
        <pc:spChg chg="add mod">
          <ac:chgData name="Benedek Goldmann" userId="7c41218c9bb4f008" providerId="LiveId" clId="{C7DC8878-66DE-4235-8E84-35F91D011973}" dt="2020-09-29T11:34:29.994" v="2516" actId="164"/>
          <ac:spMkLst>
            <pc:docMk/>
            <pc:sldMk cId="2966797045" sldId="268"/>
            <ac:spMk id="10" creationId="{91788D97-56E4-40BB-9FF3-08CDE2EEDBA2}"/>
          </ac:spMkLst>
        </pc:spChg>
        <pc:spChg chg="add mod">
          <ac:chgData name="Benedek Goldmann" userId="7c41218c9bb4f008" providerId="LiveId" clId="{C7DC8878-66DE-4235-8E84-35F91D011973}" dt="2020-09-29T11:35:17.408" v="2521" actId="1076"/>
          <ac:spMkLst>
            <pc:docMk/>
            <pc:sldMk cId="2966797045" sldId="268"/>
            <ac:spMk id="12" creationId="{25C0F81F-3733-4DC5-B0EF-FC6F7C8DCDF4}"/>
          </ac:spMkLst>
        </pc:spChg>
        <pc:spChg chg="add mod">
          <ac:chgData name="Benedek Goldmann" userId="7c41218c9bb4f008" providerId="LiveId" clId="{C7DC8878-66DE-4235-8E84-35F91D011973}" dt="2020-09-29T11:43:50.200" v="2744" actId="1076"/>
          <ac:spMkLst>
            <pc:docMk/>
            <pc:sldMk cId="2966797045" sldId="268"/>
            <ac:spMk id="13" creationId="{D105B3E1-56E9-4095-AC5E-C90106C421ED}"/>
          </ac:spMkLst>
        </pc:spChg>
        <pc:spChg chg="add mod">
          <ac:chgData name="Benedek Goldmann" userId="7c41218c9bb4f008" providerId="LiveId" clId="{C7DC8878-66DE-4235-8E84-35F91D011973}" dt="2020-09-29T11:44:01.756" v="2748" actId="14100"/>
          <ac:spMkLst>
            <pc:docMk/>
            <pc:sldMk cId="2966797045" sldId="268"/>
            <ac:spMk id="15" creationId="{A291062E-73C1-42DF-908E-E882AF109BB6}"/>
          </ac:spMkLst>
        </pc:spChg>
        <pc:spChg chg="add mod">
          <ac:chgData name="Benedek Goldmann" userId="7c41218c9bb4f008" providerId="LiveId" clId="{C7DC8878-66DE-4235-8E84-35F91D011973}" dt="2020-09-29T12:00:26.756" v="3428" actId="14100"/>
          <ac:spMkLst>
            <pc:docMk/>
            <pc:sldMk cId="2966797045" sldId="268"/>
            <ac:spMk id="16" creationId="{F7723D4C-E177-40A2-A180-C06814B7A628}"/>
          </ac:spMkLst>
        </pc:spChg>
        <pc:spChg chg="add mod">
          <ac:chgData name="Benedek Goldmann" userId="7c41218c9bb4f008" providerId="LiveId" clId="{C7DC8878-66DE-4235-8E84-35F91D011973}" dt="2020-09-29T12:00:45.498" v="3434" actId="14100"/>
          <ac:spMkLst>
            <pc:docMk/>
            <pc:sldMk cId="2966797045" sldId="268"/>
            <ac:spMk id="18" creationId="{81B6DC53-DB18-4926-9BA6-13D37FD61C64}"/>
          </ac:spMkLst>
        </pc:spChg>
        <pc:spChg chg="add mod">
          <ac:chgData name="Benedek Goldmann" userId="7c41218c9bb4f008" providerId="LiveId" clId="{C7DC8878-66DE-4235-8E84-35F91D011973}" dt="2020-09-29T12:01:25.918" v="3441" actId="1076"/>
          <ac:spMkLst>
            <pc:docMk/>
            <pc:sldMk cId="2966797045" sldId="268"/>
            <ac:spMk id="19" creationId="{08184582-99BA-4EE5-A452-FABF35ABF313}"/>
          </ac:spMkLst>
        </pc:spChg>
        <pc:spChg chg="add mod">
          <ac:chgData name="Benedek Goldmann" userId="7c41218c9bb4f008" providerId="LiveId" clId="{C7DC8878-66DE-4235-8E84-35F91D011973}" dt="2020-09-29T12:01:31.481" v="3443" actId="14100"/>
          <ac:spMkLst>
            <pc:docMk/>
            <pc:sldMk cId="2966797045" sldId="268"/>
            <ac:spMk id="21" creationId="{4609F656-23E2-4DBD-B026-A146F48C5E4E}"/>
          </ac:spMkLst>
        </pc:spChg>
        <pc:grpChg chg="add mod">
          <ac:chgData name="Benedek Goldmann" userId="7c41218c9bb4f008" providerId="LiveId" clId="{C7DC8878-66DE-4235-8E84-35F91D011973}" dt="2020-09-29T11:34:44.041" v="2517" actId="14100"/>
          <ac:grpSpMkLst>
            <pc:docMk/>
            <pc:sldMk cId="2966797045" sldId="268"/>
            <ac:grpSpMk id="11" creationId="{DE5785A6-7CF9-4FF2-93A1-8D58FA03B48E}"/>
          </ac:grpSpMkLst>
        </pc:grpChg>
        <pc:graphicFrameChg chg="add mod">
          <ac:chgData name="Benedek Goldmann" userId="7c41218c9bb4f008" providerId="LiveId" clId="{C7DC8878-66DE-4235-8E84-35F91D011973}" dt="2020-09-29T12:00:30.840" v="3430"/>
          <ac:graphicFrameMkLst>
            <pc:docMk/>
            <pc:sldMk cId="2966797045" sldId="268"/>
            <ac:graphicFrameMk id="4" creationId="{111A8609-1509-49BC-9645-36925A2E0F9C}"/>
          </ac:graphicFrameMkLst>
        </pc:graphicFrameChg>
        <pc:picChg chg="add mod">
          <ac:chgData name="Benedek Goldmann" userId="7c41218c9bb4f008" providerId="LiveId" clId="{C7DC8878-66DE-4235-8E84-35F91D011973}" dt="2020-09-29T11:38:30.769" v="2530" actId="1076"/>
          <ac:picMkLst>
            <pc:docMk/>
            <pc:sldMk cId="2966797045" sldId="268"/>
            <ac:picMk id="6" creationId="{9327B2C6-D86A-470B-9859-EADE353A2596}"/>
          </ac:picMkLst>
        </pc:picChg>
        <pc:picChg chg="add del">
          <ac:chgData name="Benedek Goldmann" userId="7c41218c9bb4f008" providerId="LiveId" clId="{C7DC8878-66DE-4235-8E84-35F91D011973}" dt="2020-09-29T11:33:33.895" v="2506" actId="478"/>
          <ac:picMkLst>
            <pc:docMk/>
            <pc:sldMk cId="2966797045" sldId="268"/>
            <ac:picMk id="8" creationId="{1B80F1F4-C8BF-4B62-BB27-2D5998147E81}"/>
          </ac:picMkLst>
        </pc:picChg>
        <pc:picChg chg="add mod">
          <ac:chgData name="Benedek Goldmann" userId="7c41218c9bb4f008" providerId="LiveId" clId="{C7DC8878-66DE-4235-8E84-35F91D011973}" dt="2020-09-29T11:34:29.994" v="2516" actId="164"/>
          <ac:picMkLst>
            <pc:docMk/>
            <pc:sldMk cId="2966797045" sldId="268"/>
            <ac:picMk id="9" creationId="{138E01C0-57A7-467D-A6F1-B2A815AF408E}"/>
          </ac:picMkLst>
        </pc:picChg>
      </pc:sldChg>
      <pc:sldChg chg="addSp modSp new mod">
        <pc:chgData name="Benedek Goldmann" userId="7c41218c9bb4f008" providerId="LiveId" clId="{C7DC8878-66DE-4235-8E84-35F91D011973}" dt="2020-09-29T12:03:34.893" v="3555" actId="14100"/>
        <pc:sldMkLst>
          <pc:docMk/>
          <pc:sldMk cId="1469727918" sldId="269"/>
        </pc:sldMkLst>
        <pc:spChg chg="mod">
          <ac:chgData name="Benedek Goldmann" userId="7c41218c9bb4f008" providerId="LiveId" clId="{C7DC8878-66DE-4235-8E84-35F91D011973}" dt="2020-09-29T11:39:29.643" v="2544" actId="20577"/>
          <ac:spMkLst>
            <pc:docMk/>
            <pc:sldMk cId="1469727918" sldId="269"/>
            <ac:spMk id="2" creationId="{1A99067B-5A24-48E3-8DA0-405FE325920B}"/>
          </ac:spMkLst>
        </pc:spChg>
        <pc:spChg chg="mod">
          <ac:chgData name="Benedek Goldmann" userId="7c41218c9bb4f008" providerId="LiveId" clId="{C7DC8878-66DE-4235-8E84-35F91D011973}" dt="2020-09-29T11:55:17.926" v="3247" actId="20577"/>
          <ac:spMkLst>
            <pc:docMk/>
            <pc:sldMk cId="1469727918" sldId="269"/>
            <ac:spMk id="3" creationId="{F2F54A77-E5C7-4425-A44A-9518DC12299B}"/>
          </ac:spMkLst>
        </pc:spChg>
        <pc:spChg chg="add mod">
          <ac:chgData name="Benedek Goldmann" userId="7c41218c9bb4f008" providerId="LiveId" clId="{C7DC8878-66DE-4235-8E84-35F91D011973}" dt="2020-09-29T11:42:17.088" v="2734" actId="164"/>
          <ac:spMkLst>
            <pc:docMk/>
            <pc:sldMk cId="1469727918" sldId="269"/>
            <ac:spMk id="6" creationId="{EFBABBDD-9FC5-406E-B437-512AB7EEF47D}"/>
          </ac:spMkLst>
        </pc:spChg>
        <pc:grpChg chg="add mod">
          <ac:chgData name="Benedek Goldmann" userId="7c41218c9bb4f008" providerId="LiveId" clId="{C7DC8878-66DE-4235-8E84-35F91D011973}" dt="2020-09-29T12:03:34.893" v="3555" actId="14100"/>
          <ac:grpSpMkLst>
            <pc:docMk/>
            <pc:sldMk cId="1469727918" sldId="269"/>
            <ac:grpSpMk id="7" creationId="{D6A61046-C35C-41FF-8517-854226BE16BD}"/>
          </ac:grpSpMkLst>
        </pc:grpChg>
        <pc:picChg chg="add mod modCrop">
          <ac:chgData name="Benedek Goldmann" userId="7c41218c9bb4f008" providerId="LiveId" clId="{C7DC8878-66DE-4235-8E84-35F91D011973}" dt="2020-09-29T11:42:17.088" v="2734" actId="164"/>
          <ac:picMkLst>
            <pc:docMk/>
            <pc:sldMk cId="1469727918" sldId="269"/>
            <ac:picMk id="5" creationId="{56899BA4-7781-42D1-8A15-1AEFE44139FF}"/>
          </ac:picMkLst>
        </pc:picChg>
      </pc:sldChg>
      <pc:sldChg chg="modSp new mod">
        <pc:chgData name="Benedek Goldmann" userId="7c41218c9bb4f008" providerId="LiveId" clId="{C7DC8878-66DE-4235-8E84-35F91D011973}" dt="2020-09-29T12:20:03.364" v="4144" actId="20577"/>
        <pc:sldMkLst>
          <pc:docMk/>
          <pc:sldMk cId="871211531" sldId="270"/>
        </pc:sldMkLst>
        <pc:spChg chg="mod">
          <ac:chgData name="Benedek Goldmann" userId="7c41218c9bb4f008" providerId="LiveId" clId="{C7DC8878-66DE-4235-8E84-35F91D011973}" dt="2020-09-29T11:56:13.171" v="3258" actId="20577"/>
          <ac:spMkLst>
            <pc:docMk/>
            <pc:sldMk cId="871211531" sldId="270"/>
            <ac:spMk id="2" creationId="{E97AEACE-7D30-4899-8AC5-3633799D1C96}"/>
          </ac:spMkLst>
        </pc:spChg>
        <pc:spChg chg="mod">
          <ac:chgData name="Benedek Goldmann" userId="7c41218c9bb4f008" providerId="LiveId" clId="{C7DC8878-66DE-4235-8E84-35F91D011973}" dt="2020-09-29T12:20:03.364" v="4144" actId="20577"/>
          <ac:spMkLst>
            <pc:docMk/>
            <pc:sldMk cId="871211531" sldId="270"/>
            <ac:spMk id="3" creationId="{CB882312-38FC-4720-99B4-B625A16EEC23}"/>
          </ac:spMkLst>
        </pc:spChg>
      </pc:sldChg>
      <pc:sldChg chg="addSp modSp new mod">
        <pc:chgData name="Benedek Goldmann" userId="7c41218c9bb4f008" providerId="LiveId" clId="{C7DC8878-66DE-4235-8E84-35F91D011973}" dt="2020-09-29T13:53:29.165" v="4654" actId="313"/>
        <pc:sldMkLst>
          <pc:docMk/>
          <pc:sldMk cId="3973927946" sldId="271"/>
        </pc:sldMkLst>
        <pc:spChg chg="mod">
          <ac:chgData name="Benedek Goldmann" userId="7c41218c9bb4f008" providerId="LiveId" clId="{C7DC8878-66DE-4235-8E84-35F91D011973}" dt="2020-09-29T11:56:21.523" v="3271" actId="20577"/>
          <ac:spMkLst>
            <pc:docMk/>
            <pc:sldMk cId="3973927946" sldId="271"/>
            <ac:spMk id="2" creationId="{C1794C14-2201-4DB2-A5BB-389C972D5757}"/>
          </ac:spMkLst>
        </pc:spChg>
        <pc:spChg chg="mod">
          <ac:chgData name="Benedek Goldmann" userId="7c41218c9bb4f008" providerId="LiveId" clId="{C7DC8878-66DE-4235-8E84-35F91D011973}" dt="2020-09-29T13:53:29.165" v="4654" actId="313"/>
          <ac:spMkLst>
            <pc:docMk/>
            <pc:sldMk cId="3973927946" sldId="271"/>
            <ac:spMk id="3" creationId="{3F9214CE-BC9D-41B9-A02F-1B02792BFD04}"/>
          </ac:spMkLst>
        </pc:spChg>
        <pc:picChg chg="add mod">
          <ac:chgData name="Benedek Goldmann" userId="7c41218c9bb4f008" providerId="LiveId" clId="{C7DC8878-66DE-4235-8E84-35F91D011973}" dt="2020-09-29T13:53:18.327" v="4649" actId="1076"/>
          <ac:picMkLst>
            <pc:docMk/>
            <pc:sldMk cId="3973927946" sldId="271"/>
            <ac:picMk id="4" creationId="{F93BA425-343F-4A33-B147-928AA29417F2}"/>
          </ac:picMkLst>
        </pc:picChg>
      </pc:sldChg>
      <pc:sldChg chg="addSp delSp modSp new mod">
        <pc:chgData name="Benedek Goldmann" userId="7c41218c9bb4f008" providerId="LiveId" clId="{C7DC8878-66DE-4235-8E84-35F91D011973}" dt="2020-09-29T14:27:22.304" v="5043" actId="1076"/>
        <pc:sldMkLst>
          <pc:docMk/>
          <pc:sldMk cId="3325610606" sldId="272"/>
        </pc:sldMkLst>
        <pc:spChg chg="mod">
          <ac:chgData name="Benedek Goldmann" userId="7c41218c9bb4f008" providerId="LiveId" clId="{C7DC8878-66DE-4235-8E84-35F91D011973}" dt="2020-09-29T14:27:07.736" v="5040" actId="1076"/>
          <ac:spMkLst>
            <pc:docMk/>
            <pc:sldMk cId="3325610606" sldId="272"/>
            <ac:spMk id="2" creationId="{DDC1BE0A-99B1-4884-B317-1F98E8C5D4B3}"/>
          </ac:spMkLst>
        </pc:spChg>
        <pc:spChg chg="del">
          <ac:chgData name="Benedek Goldmann" userId="7c41218c9bb4f008" providerId="LiveId" clId="{C7DC8878-66DE-4235-8E84-35F91D011973}" dt="2020-09-29T14:26:36.694" v="5035" actId="478"/>
          <ac:spMkLst>
            <pc:docMk/>
            <pc:sldMk cId="3325610606" sldId="272"/>
            <ac:spMk id="3" creationId="{9C4488A0-14F9-4C3F-BE99-E1839CE0499D}"/>
          </ac:spMkLst>
        </pc:spChg>
        <pc:picChg chg="add mod">
          <ac:chgData name="Benedek Goldmann" userId="7c41218c9bb4f008" providerId="LiveId" clId="{C7DC8878-66DE-4235-8E84-35F91D011973}" dt="2020-09-29T14:27:22.304" v="5043" actId="1076"/>
          <ac:picMkLst>
            <pc:docMk/>
            <pc:sldMk cId="3325610606" sldId="272"/>
            <ac:picMk id="5" creationId="{530CB5D1-A41C-492D-86C8-E93C0776700E}"/>
          </ac:picMkLst>
        </pc:picChg>
      </pc:sldChg>
      <pc:sldMasterChg chg="del delSldLayout">
        <pc:chgData name="Benedek Goldmann" userId="7c41218c9bb4f008" providerId="LiveId" clId="{C7DC8878-66DE-4235-8E84-35F91D011973}" dt="2020-09-29T14:26:17.994" v="5006" actId="2696"/>
        <pc:sldMasterMkLst>
          <pc:docMk/>
          <pc:sldMasterMk cId="2563230584" sldId="2147483687"/>
        </pc:sldMasterMkLst>
        <pc:sldLayoutChg chg="del">
          <pc:chgData name="Benedek Goldmann" userId="7c41218c9bb4f008" providerId="LiveId" clId="{C7DC8878-66DE-4235-8E84-35F91D011973}" dt="2020-09-29T14:26:17.994" v="5006" actId="2696"/>
          <pc:sldLayoutMkLst>
            <pc:docMk/>
            <pc:sldMasterMk cId="2563230584" sldId="2147483687"/>
            <pc:sldLayoutMk cId="4235305713" sldId="2147483688"/>
          </pc:sldLayoutMkLst>
        </pc:sldLayoutChg>
        <pc:sldLayoutChg chg="del">
          <pc:chgData name="Benedek Goldmann" userId="7c41218c9bb4f008" providerId="LiveId" clId="{C7DC8878-66DE-4235-8E84-35F91D011973}" dt="2020-09-29T14:26:17.994" v="5006" actId="2696"/>
          <pc:sldLayoutMkLst>
            <pc:docMk/>
            <pc:sldMasterMk cId="2563230584" sldId="2147483687"/>
            <pc:sldLayoutMk cId="2589303227" sldId="2147483689"/>
          </pc:sldLayoutMkLst>
        </pc:sldLayoutChg>
        <pc:sldLayoutChg chg="del">
          <pc:chgData name="Benedek Goldmann" userId="7c41218c9bb4f008" providerId="LiveId" clId="{C7DC8878-66DE-4235-8E84-35F91D011973}" dt="2020-09-29T14:26:17.994" v="5006" actId="2696"/>
          <pc:sldLayoutMkLst>
            <pc:docMk/>
            <pc:sldMasterMk cId="2563230584" sldId="2147483687"/>
            <pc:sldLayoutMk cId="759208972" sldId="2147483690"/>
          </pc:sldLayoutMkLst>
        </pc:sldLayoutChg>
        <pc:sldLayoutChg chg="del">
          <pc:chgData name="Benedek Goldmann" userId="7c41218c9bb4f008" providerId="LiveId" clId="{C7DC8878-66DE-4235-8E84-35F91D011973}" dt="2020-09-29T14:26:17.994" v="5006" actId="2696"/>
          <pc:sldLayoutMkLst>
            <pc:docMk/>
            <pc:sldMasterMk cId="2563230584" sldId="2147483687"/>
            <pc:sldLayoutMk cId="3961416534" sldId="2147483691"/>
          </pc:sldLayoutMkLst>
        </pc:sldLayoutChg>
        <pc:sldLayoutChg chg="del">
          <pc:chgData name="Benedek Goldmann" userId="7c41218c9bb4f008" providerId="LiveId" clId="{C7DC8878-66DE-4235-8E84-35F91D011973}" dt="2020-09-29T14:26:17.994" v="5006" actId="2696"/>
          <pc:sldLayoutMkLst>
            <pc:docMk/>
            <pc:sldMasterMk cId="2563230584" sldId="2147483687"/>
            <pc:sldLayoutMk cId="1284187999" sldId="2147483692"/>
          </pc:sldLayoutMkLst>
        </pc:sldLayoutChg>
        <pc:sldLayoutChg chg="del">
          <pc:chgData name="Benedek Goldmann" userId="7c41218c9bb4f008" providerId="LiveId" clId="{C7DC8878-66DE-4235-8E84-35F91D011973}" dt="2020-09-29T14:26:17.994" v="5006" actId="2696"/>
          <pc:sldLayoutMkLst>
            <pc:docMk/>
            <pc:sldMasterMk cId="2563230584" sldId="2147483687"/>
            <pc:sldLayoutMk cId="2028308828" sldId="2147483693"/>
          </pc:sldLayoutMkLst>
        </pc:sldLayoutChg>
        <pc:sldLayoutChg chg="del">
          <pc:chgData name="Benedek Goldmann" userId="7c41218c9bb4f008" providerId="LiveId" clId="{C7DC8878-66DE-4235-8E84-35F91D011973}" dt="2020-09-29T14:26:17.994" v="5006" actId="2696"/>
          <pc:sldLayoutMkLst>
            <pc:docMk/>
            <pc:sldMasterMk cId="2563230584" sldId="2147483687"/>
            <pc:sldLayoutMk cId="3351768265" sldId="2147483694"/>
          </pc:sldLayoutMkLst>
        </pc:sldLayoutChg>
        <pc:sldLayoutChg chg="del">
          <pc:chgData name="Benedek Goldmann" userId="7c41218c9bb4f008" providerId="LiveId" clId="{C7DC8878-66DE-4235-8E84-35F91D011973}" dt="2020-09-29T14:26:17.994" v="5006" actId="2696"/>
          <pc:sldLayoutMkLst>
            <pc:docMk/>
            <pc:sldMasterMk cId="2563230584" sldId="2147483687"/>
            <pc:sldLayoutMk cId="97838552" sldId="2147483695"/>
          </pc:sldLayoutMkLst>
        </pc:sldLayoutChg>
        <pc:sldLayoutChg chg="del">
          <pc:chgData name="Benedek Goldmann" userId="7c41218c9bb4f008" providerId="LiveId" clId="{C7DC8878-66DE-4235-8E84-35F91D011973}" dt="2020-09-29T14:26:17.994" v="5006" actId="2696"/>
          <pc:sldLayoutMkLst>
            <pc:docMk/>
            <pc:sldMasterMk cId="2563230584" sldId="2147483687"/>
            <pc:sldLayoutMk cId="1722452396" sldId="2147483696"/>
          </pc:sldLayoutMkLst>
        </pc:sldLayoutChg>
        <pc:sldLayoutChg chg="del">
          <pc:chgData name="Benedek Goldmann" userId="7c41218c9bb4f008" providerId="LiveId" clId="{C7DC8878-66DE-4235-8E84-35F91D011973}" dt="2020-09-29T14:26:17.994" v="5006" actId="2696"/>
          <pc:sldLayoutMkLst>
            <pc:docMk/>
            <pc:sldMasterMk cId="2563230584" sldId="2147483687"/>
            <pc:sldLayoutMk cId="3262119916" sldId="2147483697"/>
          </pc:sldLayoutMkLst>
        </pc:sldLayoutChg>
        <pc:sldLayoutChg chg="del">
          <pc:chgData name="Benedek Goldmann" userId="7c41218c9bb4f008" providerId="LiveId" clId="{C7DC8878-66DE-4235-8E84-35F91D011973}" dt="2020-09-29T14:26:17.994" v="5006" actId="2696"/>
          <pc:sldLayoutMkLst>
            <pc:docMk/>
            <pc:sldMasterMk cId="2563230584" sldId="2147483687"/>
            <pc:sldLayoutMk cId="4030910825" sldId="2147483698"/>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7c41218c9bb4f008/Documents/Work/Undergraduate/UNI/4th%20Year/Project/Calculation%20of%20R.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5400" cap="rnd">
              <a:noFill/>
              <a:round/>
            </a:ln>
            <a:effectLst/>
          </c:spPr>
          <c:marker>
            <c:symbol val="circle"/>
            <c:size val="5"/>
            <c:spPr>
              <a:solidFill>
                <a:schemeClr val="tx1"/>
              </a:solidFill>
              <a:ln w="9525">
                <a:noFill/>
              </a:ln>
              <a:effectLst/>
            </c:spPr>
          </c:marker>
          <c:trendline>
            <c:spPr>
              <a:ln w="19050" cap="rnd">
                <a:solidFill>
                  <a:sysClr val="windowText" lastClr="000000"/>
                </a:solidFill>
                <a:prstDash val="sysDot"/>
              </a:ln>
              <a:effectLst/>
            </c:spPr>
            <c:trendlineType val="linea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'[Calculation of R.xlsx]C6F5CCMe'!$K$3:$K$8</c:f>
              <c:numCache>
                <c:formatCode>0.0</c:formatCode>
                <c:ptCount val="6"/>
                <c:pt idx="0">
                  <c:v>146.80000000000001</c:v>
                </c:pt>
                <c:pt idx="1">
                  <c:v>30.7</c:v>
                </c:pt>
                <c:pt idx="2">
                  <c:v>32</c:v>
                </c:pt>
                <c:pt idx="3">
                  <c:v>43.9</c:v>
                </c:pt>
                <c:pt idx="4">
                  <c:v>42.2</c:v>
                </c:pt>
                <c:pt idx="5">
                  <c:v>43.3</c:v>
                </c:pt>
              </c:numCache>
            </c:numRef>
          </c:xVal>
          <c:yVal>
            <c:numRef>
              <c:f>'[Calculation of R.xlsx]C6F5CCMe'!$J$3:$J$8</c:f>
              <c:numCache>
                <c:formatCode>0.0</c:formatCode>
                <c:ptCount val="6"/>
                <c:pt idx="0">
                  <c:v>242.8110816366667</c:v>
                </c:pt>
                <c:pt idx="1">
                  <c:v>35.310990633333333</c:v>
                </c:pt>
                <c:pt idx="2">
                  <c:v>23.986718746666661</c:v>
                </c:pt>
                <c:pt idx="3">
                  <c:v>116.49777718892261</c:v>
                </c:pt>
                <c:pt idx="4">
                  <c:v>90.205825272229404</c:v>
                </c:pt>
                <c:pt idx="5">
                  <c:v>42.085690991108713</c:v>
                </c:pt>
              </c:numCache>
            </c:numRef>
          </c:yVal>
          <c:smooth val="0"/>
          <c:extLst>
            <c:ext xmlns:c16="http://schemas.microsoft.com/office/drawing/2014/chart" uri="{C3380CC4-5D6E-409C-BE32-E72D297353CC}">
              <c16:uniqueId val="{00000001-0C3A-462C-B8AB-0424D3EC06B4}"/>
            </c:ext>
          </c:extLst>
        </c:ser>
        <c:dLbls>
          <c:showLegendKey val="0"/>
          <c:showVal val="0"/>
          <c:showCatName val="0"/>
          <c:showSerName val="0"/>
          <c:showPercent val="0"/>
          <c:showBubbleSize val="0"/>
        </c:dLbls>
        <c:axId val="962034383"/>
        <c:axId val="1068429823"/>
      </c:scatterChart>
      <c:valAx>
        <c:axId val="96203438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2000" dirty="0"/>
                  <a:t>experimental values</a:t>
                </a:r>
                <a:r>
                  <a:rPr lang="en-GB" sz="2000" baseline="0" dirty="0"/>
                  <a:t> for R/</a:t>
                </a:r>
                <a:r>
                  <a:rPr lang="el-GR" sz="2000" baseline="0" dirty="0"/>
                  <a:t>τ</a:t>
                </a:r>
                <a:r>
                  <a:rPr lang="en-GB" sz="2000" baseline="-25000" dirty="0"/>
                  <a:t>c</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8429823"/>
        <c:crosses val="autoZero"/>
        <c:crossBetween val="midCat"/>
      </c:valAx>
      <c:valAx>
        <c:axId val="106842982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2000" dirty="0"/>
                  <a:t>computational values for 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203438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9/29/2020</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73808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9/29/2020</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04125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9/29/2020</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83402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9/29/2020</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748696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9/29/2020</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190831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9/29/2020</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062564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9/29/2020</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344631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9/29/2020</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265205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9/29/2020</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939789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9/29/2020</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535846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9/29/2020</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712592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9/29/2020</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152499619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5" r:id="rId4"/>
    <p:sldLayoutId id="2147483676" r:id="rId5"/>
    <p:sldLayoutId id="2147483681" r:id="rId6"/>
    <p:sldLayoutId id="2147483677" r:id="rId7"/>
    <p:sldLayoutId id="2147483678" r:id="rId8"/>
    <p:sldLayoutId id="2147483679" r:id="rId9"/>
    <p:sldLayoutId id="2147483680" r:id="rId10"/>
    <p:sldLayoutId id="2147483682"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47D1DB-5D9F-4CE7-927E-A97478689B66}"/>
              </a:ext>
            </a:extLst>
          </p:cNvPr>
          <p:cNvSpPr>
            <a:spLocks noGrp="1"/>
          </p:cNvSpPr>
          <p:nvPr>
            <p:ph type="ctrTitle"/>
          </p:nvPr>
        </p:nvSpPr>
        <p:spPr>
          <a:xfrm>
            <a:off x="1104899" y="2355112"/>
            <a:ext cx="6933112" cy="3237615"/>
          </a:xfrm>
        </p:spPr>
        <p:txBody>
          <a:bodyPr>
            <a:normAutofit/>
          </a:bodyPr>
          <a:lstStyle/>
          <a:p>
            <a:pPr algn="l"/>
            <a:r>
              <a:rPr lang="en-GB" sz="4100"/>
              <a:t>Paramagnetic NMR and Computational Analysis of New </a:t>
            </a:r>
            <a:r>
              <a:rPr lang="en-GB" sz="4100" err="1"/>
              <a:t>Triazacyclohexane</a:t>
            </a:r>
            <a:r>
              <a:rPr lang="en-GB" sz="4100"/>
              <a:t> Complexes of Cr(III)</a:t>
            </a:r>
          </a:p>
        </p:txBody>
      </p:sp>
      <p:pic>
        <p:nvPicPr>
          <p:cNvPr id="4" name="Picture 2">
            <a:extLst>
              <a:ext uri="{FF2B5EF4-FFF2-40B4-BE49-F238E27FC236}">
                <a16:creationId xmlns:a16="http://schemas.microsoft.com/office/drawing/2014/main" id="{1B93349C-8685-4AED-9028-A9787BF9638F}"/>
              </a:ext>
            </a:extLst>
          </p:cNvPr>
          <p:cNvPicPr>
            <a:picLocks noChangeAspect="1"/>
          </p:cNvPicPr>
          <p:nvPr/>
        </p:nvPicPr>
        <p:blipFill rotWithShape="1">
          <a:blip r:embed="rId2"/>
          <a:srcRect l="5152" r="56273" b="2"/>
          <a:stretch/>
        </p:blipFill>
        <p:spPr>
          <a:xfrm>
            <a:off x="8658226" y="-4762"/>
            <a:ext cx="3541857" cy="6886079"/>
          </a:xfrm>
          <a:custGeom>
            <a:avLst/>
            <a:gdLst/>
            <a:ahLst/>
            <a:cxnLst/>
            <a:rect l="l" t="t" r="r" b="b"/>
            <a:pathLst>
              <a:path w="3541857" h="6886079">
                <a:moveTo>
                  <a:pt x="1248072" y="0"/>
                </a:moveTo>
                <a:lnTo>
                  <a:pt x="3541857" y="0"/>
                </a:lnTo>
                <a:lnTo>
                  <a:pt x="3541857" y="6886079"/>
                </a:lnTo>
                <a:lnTo>
                  <a:pt x="0" y="6864521"/>
                </a:lnTo>
                <a:close/>
              </a:path>
            </a:pathLst>
          </a:custGeom>
        </p:spPr>
      </p:pic>
      <p:cxnSp>
        <p:nvCxnSpPr>
          <p:cNvPr id="10" name="Straight Connector 9">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878186" y="1"/>
            <a:ext cx="345294" cy="688131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EE10AC2-20ED-4628-9A8E-14F8437B55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794205" y="-4764"/>
            <a:ext cx="5397796" cy="104143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0696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2171661-0838-4942-A149-8C1B789266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F69026-A7CA-4C87-913E-92E5A3B732F5}"/>
              </a:ext>
            </a:extLst>
          </p:cNvPr>
          <p:cNvSpPr>
            <a:spLocks noGrp="1"/>
          </p:cNvSpPr>
          <p:nvPr>
            <p:ph type="title"/>
          </p:nvPr>
        </p:nvSpPr>
        <p:spPr>
          <a:xfrm>
            <a:off x="1114426" y="533400"/>
            <a:ext cx="4529138" cy="1671639"/>
          </a:xfrm>
        </p:spPr>
        <p:txBody>
          <a:bodyPr>
            <a:normAutofit/>
          </a:bodyPr>
          <a:lstStyle/>
          <a:p>
            <a:r>
              <a:rPr lang="en-GB" sz="3200" dirty="0"/>
              <a:t>Example Complex</a:t>
            </a:r>
          </a:p>
        </p:txBody>
      </p:sp>
      <p:sp>
        <p:nvSpPr>
          <p:cNvPr id="3" name="Content Placeholder 2">
            <a:extLst>
              <a:ext uri="{FF2B5EF4-FFF2-40B4-BE49-F238E27FC236}">
                <a16:creationId xmlns:a16="http://schemas.microsoft.com/office/drawing/2014/main" id="{F89B1B9F-A676-4DC6-A282-9371090890A6}"/>
              </a:ext>
            </a:extLst>
          </p:cNvPr>
          <p:cNvSpPr>
            <a:spLocks noGrp="1"/>
          </p:cNvSpPr>
          <p:nvPr>
            <p:ph idx="1"/>
          </p:nvPr>
        </p:nvSpPr>
        <p:spPr>
          <a:xfrm>
            <a:off x="1104899" y="2205038"/>
            <a:ext cx="5600199" cy="4119561"/>
          </a:xfrm>
        </p:spPr>
        <p:txBody>
          <a:bodyPr>
            <a:normAutofit lnSpcReduction="10000"/>
          </a:bodyPr>
          <a:lstStyle/>
          <a:p>
            <a:r>
              <a:rPr lang="en-GB" sz="2800" dirty="0"/>
              <a:t>CCC</a:t>
            </a:r>
            <a:r>
              <a:rPr lang="en-GB" sz="2800" baseline="-25000" dirty="0"/>
              <a:t>6</a:t>
            </a:r>
            <a:r>
              <a:rPr lang="en-GB" sz="2800" dirty="0"/>
              <a:t>F</a:t>
            </a:r>
            <a:r>
              <a:rPr lang="en-GB" sz="2800" baseline="-25000" dirty="0"/>
              <a:t>5</a:t>
            </a:r>
            <a:r>
              <a:rPr lang="en-GB" sz="2800" dirty="0"/>
              <a:t> group used to create more </a:t>
            </a:r>
            <a:r>
              <a:rPr lang="en-GB" sz="2800" baseline="30000" dirty="0"/>
              <a:t>19</a:t>
            </a:r>
            <a:r>
              <a:rPr lang="en-GB" sz="2800" dirty="0"/>
              <a:t>F nuclei for paramagnetic NMR (</a:t>
            </a:r>
            <a:r>
              <a:rPr lang="en-GB" sz="2800" baseline="30000" dirty="0"/>
              <a:t>19</a:t>
            </a:r>
            <a:r>
              <a:rPr lang="en-GB" sz="2800" dirty="0"/>
              <a:t>F nuclei used as the signal from these nuclei rarely overlap and are intense)</a:t>
            </a:r>
          </a:p>
          <a:p>
            <a:r>
              <a:rPr lang="en-GB" sz="2800" dirty="0"/>
              <a:t>R groups were planned to also contain </a:t>
            </a:r>
            <a:r>
              <a:rPr lang="en-GB" sz="2800" baseline="30000" dirty="0"/>
              <a:t>19</a:t>
            </a:r>
            <a:r>
              <a:rPr lang="en-GB" sz="2800" dirty="0"/>
              <a:t>F nuclei, however, it was found that in case the R groups contain these the CCC</a:t>
            </a:r>
            <a:r>
              <a:rPr lang="en-GB" sz="2800" baseline="-25000" dirty="0"/>
              <a:t>6</a:t>
            </a:r>
            <a:r>
              <a:rPr lang="en-GB" sz="2800" dirty="0"/>
              <a:t>F</a:t>
            </a:r>
            <a:r>
              <a:rPr lang="en-GB" sz="2800" baseline="-25000" dirty="0"/>
              <a:t>5</a:t>
            </a:r>
            <a:r>
              <a:rPr lang="en-GB" sz="2800" dirty="0"/>
              <a:t> group  gets cleaved</a:t>
            </a:r>
          </a:p>
          <a:p>
            <a:r>
              <a:rPr lang="en-GB" sz="2800" dirty="0"/>
              <a:t>Chosen R group was therefore Me</a:t>
            </a:r>
          </a:p>
        </p:txBody>
      </p:sp>
      <p:cxnSp>
        <p:nvCxnSpPr>
          <p:cNvPr id="20" name="Straight Connector 19">
            <a:extLst>
              <a:ext uri="{FF2B5EF4-FFF2-40B4-BE49-F238E27FC236}">
                <a16:creationId xmlns:a16="http://schemas.microsoft.com/office/drawing/2014/main" id="{BB04A404-AF1E-4EC9-AF7D-46C68BFCEB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430398" y="-1"/>
            <a:ext cx="2559923"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1874503-FE8B-408C-ABAF-2B72BAC296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741182" y="0"/>
            <a:ext cx="725518"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D5D36C0-6B17-4A25-8B1C-B871BB24F3C2}"/>
              </a:ext>
            </a:extLst>
          </p:cNvPr>
          <p:cNvPicPr>
            <a:picLocks noChangeAspect="1"/>
          </p:cNvPicPr>
          <p:nvPr/>
        </p:nvPicPr>
        <p:blipFill rotWithShape="1">
          <a:blip r:embed="rId2"/>
          <a:srcRect l="26014" t="9999" r="11765"/>
          <a:stretch/>
        </p:blipFill>
        <p:spPr>
          <a:xfrm>
            <a:off x="7074001" y="533401"/>
            <a:ext cx="3606599" cy="5791199"/>
          </a:xfrm>
          <a:prstGeom prst="rect">
            <a:avLst/>
          </a:prstGeom>
        </p:spPr>
      </p:pic>
    </p:spTree>
    <p:extLst>
      <p:ext uri="{BB962C8B-B14F-4D97-AF65-F5344CB8AC3E}">
        <p14:creationId xmlns:p14="http://schemas.microsoft.com/office/powerpoint/2010/main" val="3148955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76ED6-86AC-49C8-B5D1-80885D23EC77}"/>
              </a:ext>
            </a:extLst>
          </p:cNvPr>
          <p:cNvSpPr>
            <a:spLocks noGrp="1"/>
          </p:cNvSpPr>
          <p:nvPr>
            <p:ph type="title"/>
          </p:nvPr>
        </p:nvSpPr>
        <p:spPr/>
        <p:txBody>
          <a:bodyPr/>
          <a:lstStyle/>
          <a:p>
            <a:r>
              <a:rPr lang="en-GB" dirty="0"/>
              <a:t>RESULTS</a:t>
            </a:r>
          </a:p>
        </p:txBody>
      </p:sp>
      <p:graphicFrame>
        <p:nvGraphicFramePr>
          <p:cNvPr id="4" name="Chart 3">
            <a:extLst>
              <a:ext uri="{FF2B5EF4-FFF2-40B4-BE49-F238E27FC236}">
                <a16:creationId xmlns:a16="http://schemas.microsoft.com/office/drawing/2014/main" id="{111A8609-1509-49BC-9645-36925A2E0F9C}"/>
              </a:ext>
            </a:extLst>
          </p:cNvPr>
          <p:cNvGraphicFramePr>
            <a:graphicFrameLocks/>
          </p:cNvGraphicFramePr>
          <p:nvPr>
            <p:extLst>
              <p:ext uri="{D42A27DB-BD31-4B8C-83A1-F6EECF244321}">
                <p14:modId xmlns:p14="http://schemas.microsoft.com/office/powerpoint/2010/main" val="3382073950"/>
              </p:ext>
            </p:extLst>
          </p:nvPr>
        </p:nvGraphicFramePr>
        <p:xfrm>
          <a:off x="1143000" y="1932740"/>
          <a:ext cx="7099852" cy="4118421"/>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id="{9327B2C6-D86A-470B-9859-EADE353A2596}"/>
              </a:ext>
            </a:extLst>
          </p:cNvPr>
          <p:cNvPicPr>
            <a:picLocks noChangeAspect="1"/>
          </p:cNvPicPr>
          <p:nvPr/>
        </p:nvPicPr>
        <p:blipFill rotWithShape="1">
          <a:blip r:embed="rId3"/>
          <a:srcRect l="26014" t="9999" r="11765"/>
          <a:stretch/>
        </p:blipFill>
        <p:spPr>
          <a:xfrm>
            <a:off x="8606251" y="1224479"/>
            <a:ext cx="1984367" cy="3186343"/>
          </a:xfrm>
          <a:prstGeom prst="rect">
            <a:avLst/>
          </a:prstGeom>
        </p:spPr>
      </p:pic>
      <p:grpSp>
        <p:nvGrpSpPr>
          <p:cNvPr id="11" name="Group 10">
            <a:extLst>
              <a:ext uri="{FF2B5EF4-FFF2-40B4-BE49-F238E27FC236}">
                <a16:creationId xmlns:a16="http://schemas.microsoft.com/office/drawing/2014/main" id="{DE5785A6-7CF9-4FF2-93A1-8D58FA03B48E}"/>
              </a:ext>
            </a:extLst>
          </p:cNvPr>
          <p:cNvGrpSpPr/>
          <p:nvPr/>
        </p:nvGrpSpPr>
        <p:grpSpPr>
          <a:xfrm>
            <a:off x="9211733" y="4541467"/>
            <a:ext cx="1837267" cy="1324180"/>
            <a:chOff x="9064633" y="4541467"/>
            <a:chExt cx="1984367" cy="1324180"/>
          </a:xfrm>
        </p:grpSpPr>
        <p:pic>
          <p:nvPicPr>
            <p:cNvPr id="9" name="Picture 8">
              <a:extLst>
                <a:ext uri="{FF2B5EF4-FFF2-40B4-BE49-F238E27FC236}">
                  <a16:creationId xmlns:a16="http://schemas.microsoft.com/office/drawing/2014/main" id="{138E01C0-57A7-467D-A6F1-B2A815AF408E}"/>
                </a:ext>
              </a:extLst>
            </p:cNvPr>
            <p:cNvPicPr>
              <a:picLocks noChangeAspect="1"/>
            </p:cNvPicPr>
            <p:nvPr/>
          </p:nvPicPr>
          <p:blipFill>
            <a:blip r:embed="rId4"/>
            <a:stretch>
              <a:fillRect/>
            </a:stretch>
          </p:blipFill>
          <p:spPr>
            <a:xfrm>
              <a:off x="9064633" y="4552924"/>
              <a:ext cx="1984367" cy="1312723"/>
            </a:xfrm>
            <a:prstGeom prst="rect">
              <a:avLst/>
            </a:prstGeom>
          </p:spPr>
        </p:pic>
        <p:sp>
          <p:nvSpPr>
            <p:cNvPr id="10" name="Oval 9">
              <a:extLst>
                <a:ext uri="{FF2B5EF4-FFF2-40B4-BE49-F238E27FC236}">
                  <a16:creationId xmlns:a16="http://schemas.microsoft.com/office/drawing/2014/main" id="{91788D97-56E4-40BB-9FF3-08CDE2EEDBA2}"/>
                </a:ext>
              </a:extLst>
            </p:cNvPr>
            <p:cNvSpPr/>
            <p:nvPr/>
          </p:nvSpPr>
          <p:spPr>
            <a:xfrm>
              <a:off x="9650027" y="4541467"/>
              <a:ext cx="150921" cy="4571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 name="TextBox 11">
            <a:extLst>
              <a:ext uri="{FF2B5EF4-FFF2-40B4-BE49-F238E27FC236}">
                <a16:creationId xmlns:a16="http://schemas.microsoft.com/office/drawing/2014/main" id="{25C0F81F-3733-4DC5-B0EF-FC6F7C8DCDF4}"/>
              </a:ext>
            </a:extLst>
          </p:cNvPr>
          <p:cNvSpPr txBox="1"/>
          <p:nvPr/>
        </p:nvSpPr>
        <p:spPr>
          <a:xfrm>
            <a:off x="10285818" y="5128165"/>
            <a:ext cx="304800" cy="369332"/>
          </a:xfrm>
          <a:prstGeom prst="rect">
            <a:avLst/>
          </a:prstGeom>
          <a:noFill/>
        </p:spPr>
        <p:txBody>
          <a:bodyPr wrap="square" rtlCol="0">
            <a:spAutoFit/>
          </a:bodyPr>
          <a:lstStyle/>
          <a:p>
            <a:r>
              <a:rPr lang="en-GB" dirty="0"/>
              <a:t>-</a:t>
            </a:r>
          </a:p>
        </p:txBody>
      </p:sp>
      <p:sp>
        <p:nvSpPr>
          <p:cNvPr id="13" name="Oval 12">
            <a:extLst>
              <a:ext uri="{FF2B5EF4-FFF2-40B4-BE49-F238E27FC236}">
                <a16:creationId xmlns:a16="http://schemas.microsoft.com/office/drawing/2014/main" id="{D105B3E1-56E9-4095-AC5E-C90106C421ED}"/>
              </a:ext>
            </a:extLst>
          </p:cNvPr>
          <p:cNvSpPr/>
          <p:nvPr/>
        </p:nvSpPr>
        <p:spPr>
          <a:xfrm>
            <a:off x="3429000" y="3880390"/>
            <a:ext cx="361950" cy="1247775"/>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A291062E-73C1-42DF-908E-E882AF109BB6}"/>
              </a:ext>
            </a:extLst>
          </p:cNvPr>
          <p:cNvSpPr/>
          <p:nvPr/>
        </p:nvSpPr>
        <p:spPr>
          <a:xfrm>
            <a:off x="8954986" y="4410822"/>
            <a:ext cx="2265463" cy="1596901"/>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F7723D4C-E177-40A2-A180-C06814B7A628}"/>
              </a:ext>
            </a:extLst>
          </p:cNvPr>
          <p:cNvSpPr/>
          <p:nvPr/>
        </p:nvSpPr>
        <p:spPr>
          <a:xfrm>
            <a:off x="7372350" y="2581276"/>
            <a:ext cx="285750" cy="23812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81B6DC53-DB18-4926-9BA6-13D37FD61C64}"/>
              </a:ext>
            </a:extLst>
          </p:cNvPr>
          <p:cNvSpPr/>
          <p:nvPr/>
        </p:nvSpPr>
        <p:spPr>
          <a:xfrm>
            <a:off x="9039225" y="1927014"/>
            <a:ext cx="1658573" cy="52016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08184582-99BA-4EE5-A452-FABF35ABF313}"/>
              </a:ext>
            </a:extLst>
          </p:cNvPr>
          <p:cNvSpPr/>
          <p:nvPr/>
        </p:nvSpPr>
        <p:spPr>
          <a:xfrm>
            <a:off x="2933701" y="4778645"/>
            <a:ext cx="533400" cy="514350"/>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4609F656-23E2-4DBD-B026-A146F48C5E4E}"/>
              </a:ext>
            </a:extLst>
          </p:cNvPr>
          <p:cNvSpPr/>
          <p:nvPr/>
        </p:nvSpPr>
        <p:spPr>
          <a:xfrm>
            <a:off x="8964510" y="1093834"/>
            <a:ext cx="1733287" cy="763866"/>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66797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9067B-5A24-48E3-8DA0-405FE325920B}"/>
              </a:ext>
            </a:extLst>
          </p:cNvPr>
          <p:cNvSpPr>
            <a:spLocks noGrp="1"/>
          </p:cNvSpPr>
          <p:nvPr>
            <p:ph type="title"/>
          </p:nvPr>
        </p:nvSpPr>
        <p:spPr/>
        <p:txBody>
          <a:bodyPr/>
          <a:lstStyle/>
          <a:p>
            <a:r>
              <a:rPr lang="en-GB" dirty="0"/>
              <a:t>Results 2</a:t>
            </a:r>
          </a:p>
        </p:txBody>
      </p:sp>
      <p:sp>
        <p:nvSpPr>
          <p:cNvPr id="3" name="Content Placeholder 2">
            <a:extLst>
              <a:ext uri="{FF2B5EF4-FFF2-40B4-BE49-F238E27FC236}">
                <a16:creationId xmlns:a16="http://schemas.microsoft.com/office/drawing/2014/main" id="{F2F54A77-E5C7-4425-A44A-9518DC12299B}"/>
              </a:ext>
            </a:extLst>
          </p:cNvPr>
          <p:cNvSpPr>
            <a:spLocks noGrp="1"/>
          </p:cNvSpPr>
          <p:nvPr>
            <p:ph idx="1"/>
          </p:nvPr>
        </p:nvSpPr>
        <p:spPr/>
        <p:txBody>
          <a:bodyPr/>
          <a:lstStyle/>
          <a:p>
            <a:r>
              <a:rPr lang="en-GB" dirty="0"/>
              <a:t>Very little change in data over time</a:t>
            </a:r>
          </a:p>
          <a:p>
            <a:r>
              <a:rPr lang="en-GB" dirty="0"/>
              <a:t>The good correlation of the experimental and computational data is in agreement with the suggested first step of activation, </a:t>
            </a:r>
          </a:p>
          <a:p>
            <a:r>
              <a:rPr lang="en-GB" dirty="0"/>
              <a:t>DMAB interacts attractively with the complex (no change over time), but no interaction through B(C</a:t>
            </a:r>
            <a:r>
              <a:rPr lang="en-GB" baseline="-25000" dirty="0"/>
              <a:t>6</a:t>
            </a:r>
            <a:r>
              <a:rPr lang="en-GB" dirty="0"/>
              <a:t>F</a:t>
            </a:r>
            <a:r>
              <a:rPr lang="en-GB" baseline="-25000" dirty="0"/>
              <a:t>5</a:t>
            </a:r>
            <a:r>
              <a:rPr lang="en-GB" dirty="0"/>
              <a:t>)</a:t>
            </a:r>
            <a:r>
              <a:rPr lang="en-GB" baseline="-25000" dirty="0"/>
              <a:t>4</a:t>
            </a:r>
            <a:r>
              <a:rPr lang="en-GB" dirty="0"/>
              <a:t> group (as only 3 </a:t>
            </a:r>
            <a:r>
              <a:rPr lang="en-GB" baseline="30000" dirty="0"/>
              <a:t>19</a:t>
            </a:r>
            <a:r>
              <a:rPr lang="en-GB" dirty="0"/>
              <a:t>F environments observed on DMAB)</a:t>
            </a:r>
          </a:p>
        </p:txBody>
      </p:sp>
      <p:grpSp>
        <p:nvGrpSpPr>
          <p:cNvPr id="7" name="Group 6">
            <a:extLst>
              <a:ext uri="{FF2B5EF4-FFF2-40B4-BE49-F238E27FC236}">
                <a16:creationId xmlns:a16="http://schemas.microsoft.com/office/drawing/2014/main" id="{D6A61046-C35C-41FF-8517-854226BE16BD}"/>
              </a:ext>
            </a:extLst>
          </p:cNvPr>
          <p:cNvGrpSpPr/>
          <p:nvPr/>
        </p:nvGrpSpPr>
        <p:grpSpPr>
          <a:xfrm>
            <a:off x="3462337" y="4162425"/>
            <a:ext cx="5757863" cy="3124200"/>
            <a:chOff x="1143000" y="3248468"/>
            <a:chExt cx="6581775" cy="3609532"/>
          </a:xfrm>
        </p:grpSpPr>
        <p:pic>
          <p:nvPicPr>
            <p:cNvPr id="5" name="Picture 4">
              <a:extLst>
                <a:ext uri="{FF2B5EF4-FFF2-40B4-BE49-F238E27FC236}">
                  <a16:creationId xmlns:a16="http://schemas.microsoft.com/office/drawing/2014/main" id="{56899BA4-7781-42D1-8A15-1AEFE44139FF}"/>
                </a:ext>
              </a:extLst>
            </p:cNvPr>
            <p:cNvPicPr>
              <a:picLocks noChangeAspect="1"/>
            </p:cNvPicPr>
            <p:nvPr/>
          </p:nvPicPr>
          <p:blipFill rotWithShape="1">
            <a:blip r:embed="rId2"/>
            <a:srcRect r="41519"/>
            <a:stretch/>
          </p:blipFill>
          <p:spPr>
            <a:xfrm>
              <a:off x="1143000" y="3248468"/>
              <a:ext cx="6086475" cy="3609532"/>
            </a:xfrm>
            <a:prstGeom prst="rect">
              <a:avLst/>
            </a:prstGeom>
          </p:spPr>
        </p:pic>
        <p:sp>
          <p:nvSpPr>
            <p:cNvPr id="6" name="Rectangle 5">
              <a:extLst>
                <a:ext uri="{FF2B5EF4-FFF2-40B4-BE49-F238E27FC236}">
                  <a16:creationId xmlns:a16="http://schemas.microsoft.com/office/drawing/2014/main" id="{EFBABBDD-9FC5-406E-B437-512AB7EEF47D}"/>
                </a:ext>
              </a:extLst>
            </p:cNvPr>
            <p:cNvSpPr/>
            <p:nvPr/>
          </p:nvSpPr>
          <p:spPr>
            <a:xfrm>
              <a:off x="6429375" y="4476750"/>
              <a:ext cx="1295400" cy="8191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469727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AEACE-7D30-4899-8AC5-3633799D1C96}"/>
              </a:ext>
            </a:extLst>
          </p:cNvPr>
          <p:cNvSpPr>
            <a:spLocks noGrp="1"/>
          </p:cNvSpPr>
          <p:nvPr>
            <p:ph type="title"/>
          </p:nvPr>
        </p:nvSpPr>
        <p:spPr/>
        <p:txBody>
          <a:bodyPr/>
          <a:lstStyle/>
          <a:p>
            <a:r>
              <a:rPr lang="en-GB" dirty="0"/>
              <a:t>Results 3</a:t>
            </a:r>
          </a:p>
        </p:txBody>
      </p:sp>
      <p:sp>
        <p:nvSpPr>
          <p:cNvPr id="3" name="Content Placeholder 2">
            <a:extLst>
              <a:ext uri="{FF2B5EF4-FFF2-40B4-BE49-F238E27FC236}">
                <a16:creationId xmlns:a16="http://schemas.microsoft.com/office/drawing/2014/main" id="{CB882312-38FC-4720-99B4-B625A16EEC23}"/>
              </a:ext>
            </a:extLst>
          </p:cNvPr>
          <p:cNvSpPr>
            <a:spLocks noGrp="1"/>
          </p:cNvSpPr>
          <p:nvPr>
            <p:ph idx="1"/>
          </p:nvPr>
        </p:nvSpPr>
        <p:spPr/>
        <p:txBody>
          <a:bodyPr/>
          <a:lstStyle/>
          <a:p>
            <a:r>
              <a:rPr lang="en-GB" dirty="0"/>
              <a:t>The next step of activation involves the addition of AlR</a:t>
            </a:r>
            <a:r>
              <a:rPr lang="en-GB" baseline="-25000" dirty="0"/>
              <a:t>3</a:t>
            </a:r>
          </a:p>
          <a:p>
            <a:r>
              <a:rPr lang="en-GB" dirty="0"/>
              <a:t>It was found that the </a:t>
            </a:r>
            <a:r>
              <a:rPr lang="en-GB" sz="2400" baseline="0" dirty="0"/>
              <a:t>R/</a:t>
            </a:r>
            <a:r>
              <a:rPr lang="el-GR" sz="2400" baseline="0" dirty="0"/>
              <a:t>τ</a:t>
            </a:r>
            <a:r>
              <a:rPr lang="en-GB" sz="2400" baseline="-25000" dirty="0"/>
              <a:t>c</a:t>
            </a:r>
            <a:r>
              <a:rPr lang="en-GB" sz="2400" dirty="0"/>
              <a:t> value for the borate in DMAB decreased after addition, which is in disagreement with the original proposition that one of the </a:t>
            </a:r>
            <a:r>
              <a:rPr lang="en-GB" sz="2400" dirty="0" err="1"/>
              <a:t>fluorines</a:t>
            </a:r>
            <a:r>
              <a:rPr lang="en-GB" sz="2400" dirty="0"/>
              <a:t> on the </a:t>
            </a:r>
            <a:r>
              <a:rPr lang="en-GB" dirty="0"/>
              <a:t>B(C</a:t>
            </a:r>
            <a:r>
              <a:rPr lang="en-GB" baseline="-25000" dirty="0"/>
              <a:t>6</a:t>
            </a:r>
            <a:r>
              <a:rPr lang="en-GB" dirty="0"/>
              <a:t>F</a:t>
            </a:r>
            <a:r>
              <a:rPr lang="en-GB" baseline="-25000" dirty="0"/>
              <a:t>5</a:t>
            </a:r>
            <a:r>
              <a:rPr lang="en-GB" dirty="0"/>
              <a:t>)</a:t>
            </a:r>
            <a:r>
              <a:rPr lang="en-GB" baseline="-25000" dirty="0"/>
              <a:t>4</a:t>
            </a:r>
            <a:r>
              <a:rPr lang="en-GB" dirty="0"/>
              <a:t> group form interactions with the Cr centre (further, there was still only 3 observable</a:t>
            </a:r>
            <a:r>
              <a:rPr lang="en-GB" sz="2400" dirty="0"/>
              <a:t> </a:t>
            </a:r>
            <a:r>
              <a:rPr lang="en-GB" baseline="30000" dirty="0"/>
              <a:t>19</a:t>
            </a:r>
            <a:r>
              <a:rPr lang="en-GB" dirty="0"/>
              <a:t>F environments on DMAB)</a:t>
            </a:r>
          </a:p>
          <a:p>
            <a:r>
              <a:rPr lang="en-GB" dirty="0"/>
              <a:t>These observations were also accompanied by a decrease in the magnetic moment of the species shown by the Evans method calculations </a:t>
            </a:r>
          </a:p>
          <a:p>
            <a:r>
              <a:rPr lang="en-GB" dirty="0"/>
              <a:t>This could indicate a decrease in oxidation state (unlikely, as in this case catalysis would not be possible) or </a:t>
            </a:r>
            <a:r>
              <a:rPr lang="en-GB" dirty="0" err="1"/>
              <a:t>dimerisation</a:t>
            </a:r>
            <a:endParaRPr lang="en-GB" dirty="0"/>
          </a:p>
        </p:txBody>
      </p:sp>
    </p:spTree>
    <p:extLst>
      <p:ext uri="{BB962C8B-B14F-4D97-AF65-F5344CB8AC3E}">
        <p14:creationId xmlns:p14="http://schemas.microsoft.com/office/powerpoint/2010/main" val="871211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94C14-2201-4DB2-A5BB-389C972D5757}"/>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3F9214CE-BC9D-41B9-A02F-1B02792BFD04}"/>
              </a:ext>
            </a:extLst>
          </p:cNvPr>
          <p:cNvSpPr>
            <a:spLocks noGrp="1"/>
          </p:cNvSpPr>
          <p:nvPr>
            <p:ph idx="1"/>
          </p:nvPr>
        </p:nvSpPr>
        <p:spPr/>
        <p:txBody>
          <a:bodyPr/>
          <a:lstStyle/>
          <a:p>
            <a:r>
              <a:rPr lang="en-GB" dirty="0"/>
              <a:t>Based on all these results the new proposed mechanism involves the activated catalyst being a dimer</a:t>
            </a:r>
          </a:p>
          <a:p>
            <a:r>
              <a:rPr lang="en-GB" dirty="0"/>
              <a:t>Further work involves the collection of further data to understand why the initial (borate ion linkage) or final (dimer) theory for activation of catalyst is preferred and investigation into which one produces the more stable catalyst</a:t>
            </a:r>
          </a:p>
        </p:txBody>
      </p:sp>
      <p:pic>
        <p:nvPicPr>
          <p:cNvPr id="4" name="Picture 3">
            <a:extLst>
              <a:ext uri="{FF2B5EF4-FFF2-40B4-BE49-F238E27FC236}">
                <a16:creationId xmlns:a16="http://schemas.microsoft.com/office/drawing/2014/main" id="{F93BA425-343F-4A33-B147-928AA29417F2}"/>
              </a:ext>
            </a:extLst>
          </p:cNvPr>
          <p:cNvPicPr>
            <a:picLocks noChangeAspect="1"/>
          </p:cNvPicPr>
          <p:nvPr/>
        </p:nvPicPr>
        <p:blipFill>
          <a:blip r:embed="rId2"/>
          <a:stretch>
            <a:fillRect/>
          </a:stretch>
        </p:blipFill>
        <p:spPr>
          <a:xfrm>
            <a:off x="1800225" y="4128564"/>
            <a:ext cx="9058275" cy="2862786"/>
          </a:xfrm>
          <a:prstGeom prst="rect">
            <a:avLst/>
          </a:prstGeom>
        </p:spPr>
      </p:pic>
    </p:spTree>
    <p:extLst>
      <p:ext uri="{BB962C8B-B14F-4D97-AF65-F5344CB8AC3E}">
        <p14:creationId xmlns:p14="http://schemas.microsoft.com/office/powerpoint/2010/main" val="3973927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F4A8D-AF85-4FBF-BBA4-8F067D39C1DD}"/>
              </a:ext>
            </a:extLst>
          </p:cNvPr>
          <p:cNvSpPr>
            <a:spLocks noGrp="1"/>
          </p:cNvSpPr>
          <p:nvPr>
            <p:ph type="title"/>
          </p:nvPr>
        </p:nvSpPr>
        <p:spPr/>
        <p:txBody>
          <a:bodyPr/>
          <a:lstStyle/>
          <a:p>
            <a:r>
              <a:rPr lang="en-GB" dirty="0"/>
              <a:t>Background</a:t>
            </a:r>
          </a:p>
        </p:txBody>
      </p:sp>
      <p:sp>
        <p:nvSpPr>
          <p:cNvPr id="3" name="Content Placeholder 2">
            <a:extLst>
              <a:ext uri="{FF2B5EF4-FFF2-40B4-BE49-F238E27FC236}">
                <a16:creationId xmlns:a16="http://schemas.microsoft.com/office/drawing/2014/main" id="{B49009AF-EFE0-4B0C-88F6-38494EA2BB74}"/>
              </a:ext>
            </a:extLst>
          </p:cNvPr>
          <p:cNvSpPr>
            <a:spLocks noGrp="1"/>
          </p:cNvSpPr>
          <p:nvPr>
            <p:ph idx="1"/>
          </p:nvPr>
        </p:nvSpPr>
        <p:spPr/>
        <p:txBody>
          <a:bodyPr>
            <a:normAutofit lnSpcReduction="10000"/>
          </a:bodyPr>
          <a:lstStyle/>
          <a:p>
            <a:r>
              <a:rPr lang="en-GB" sz="3600" dirty="0"/>
              <a:t>1-alkenes have many uses in industry including the synthesis of surfactants and lubricants</a:t>
            </a:r>
          </a:p>
          <a:p>
            <a:r>
              <a:rPr lang="en-GB" sz="3600" dirty="0"/>
              <a:t>Shorter chains are extensively used as water-soluble surfactants, such as soaps</a:t>
            </a:r>
          </a:p>
          <a:p>
            <a:r>
              <a:rPr lang="en-GB" sz="3600" dirty="0"/>
              <a:t>For the production of shorter chains, selective oligomerisation is required, to avoid separation processes</a:t>
            </a:r>
          </a:p>
        </p:txBody>
      </p:sp>
    </p:spTree>
    <p:extLst>
      <p:ext uri="{BB962C8B-B14F-4D97-AF65-F5344CB8AC3E}">
        <p14:creationId xmlns:p14="http://schemas.microsoft.com/office/powerpoint/2010/main" val="3472327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7EF8482-9D1A-40D2-AFC0-1B5B426F642E}"/>
              </a:ext>
            </a:extLst>
          </p:cNvPr>
          <p:cNvSpPr txBox="1"/>
          <p:nvPr/>
        </p:nvSpPr>
        <p:spPr>
          <a:xfrm>
            <a:off x="1131300" y="628728"/>
            <a:ext cx="4574175" cy="584775"/>
          </a:xfrm>
          <a:prstGeom prst="rect">
            <a:avLst/>
          </a:prstGeom>
          <a:noFill/>
        </p:spPr>
        <p:txBody>
          <a:bodyPr wrap="square" rtlCol="0">
            <a:spAutoFit/>
          </a:bodyPr>
          <a:lstStyle/>
          <a:p>
            <a:r>
              <a:rPr lang="en-GB" sz="3200" dirty="0"/>
              <a:t>Non-selective (</a:t>
            </a:r>
            <a:r>
              <a:rPr lang="en-GB" sz="3200" dirty="0" err="1"/>
              <a:t>Cossee</a:t>
            </a:r>
            <a:r>
              <a:rPr lang="en-GB" sz="3200" dirty="0"/>
              <a:t>):</a:t>
            </a:r>
          </a:p>
        </p:txBody>
      </p:sp>
      <p:sp>
        <p:nvSpPr>
          <p:cNvPr id="8" name="TextBox 7">
            <a:extLst>
              <a:ext uri="{FF2B5EF4-FFF2-40B4-BE49-F238E27FC236}">
                <a16:creationId xmlns:a16="http://schemas.microsoft.com/office/drawing/2014/main" id="{F43BD3F6-2A1F-45BE-B1DA-D9B69B0DFF3C}"/>
              </a:ext>
            </a:extLst>
          </p:cNvPr>
          <p:cNvSpPr txBox="1"/>
          <p:nvPr/>
        </p:nvSpPr>
        <p:spPr>
          <a:xfrm>
            <a:off x="1131300" y="3387369"/>
            <a:ext cx="3316875" cy="584775"/>
          </a:xfrm>
          <a:prstGeom prst="rect">
            <a:avLst/>
          </a:prstGeom>
          <a:noFill/>
        </p:spPr>
        <p:txBody>
          <a:bodyPr wrap="square" rtlCol="0">
            <a:spAutoFit/>
          </a:bodyPr>
          <a:lstStyle/>
          <a:p>
            <a:r>
              <a:rPr lang="en-GB" sz="3200" dirty="0"/>
              <a:t>Selective (</a:t>
            </a:r>
            <a:r>
              <a:rPr lang="en-GB" sz="3200" dirty="0" err="1"/>
              <a:t>Manyik</a:t>
            </a:r>
            <a:r>
              <a:rPr lang="en-GB" sz="3200" dirty="0"/>
              <a:t>):</a:t>
            </a:r>
          </a:p>
        </p:txBody>
      </p:sp>
      <p:pic>
        <p:nvPicPr>
          <p:cNvPr id="2" name="Picture 1">
            <a:extLst>
              <a:ext uri="{FF2B5EF4-FFF2-40B4-BE49-F238E27FC236}">
                <a16:creationId xmlns:a16="http://schemas.microsoft.com/office/drawing/2014/main" id="{0AF70F0E-4C42-4578-A0DC-2A9FD9EEFED7}"/>
              </a:ext>
            </a:extLst>
          </p:cNvPr>
          <p:cNvPicPr>
            <a:picLocks noChangeAspect="1"/>
          </p:cNvPicPr>
          <p:nvPr/>
        </p:nvPicPr>
        <p:blipFill>
          <a:blip r:embed="rId2"/>
          <a:stretch>
            <a:fillRect/>
          </a:stretch>
        </p:blipFill>
        <p:spPr>
          <a:xfrm>
            <a:off x="1131300" y="1426343"/>
            <a:ext cx="9897349" cy="1314798"/>
          </a:xfrm>
          <a:prstGeom prst="rect">
            <a:avLst/>
          </a:prstGeom>
        </p:spPr>
      </p:pic>
      <p:pic>
        <p:nvPicPr>
          <p:cNvPr id="3" name="Picture 2">
            <a:extLst>
              <a:ext uri="{FF2B5EF4-FFF2-40B4-BE49-F238E27FC236}">
                <a16:creationId xmlns:a16="http://schemas.microsoft.com/office/drawing/2014/main" id="{63F665D6-2933-47FD-A38E-80EA9AB7ADA6}"/>
              </a:ext>
            </a:extLst>
          </p:cNvPr>
          <p:cNvPicPr>
            <a:picLocks noChangeAspect="1"/>
          </p:cNvPicPr>
          <p:nvPr/>
        </p:nvPicPr>
        <p:blipFill>
          <a:blip r:embed="rId3"/>
          <a:stretch>
            <a:fillRect/>
          </a:stretch>
        </p:blipFill>
        <p:spPr>
          <a:xfrm>
            <a:off x="1310499" y="3972144"/>
            <a:ext cx="9750201" cy="1961026"/>
          </a:xfrm>
          <a:prstGeom prst="rect">
            <a:avLst/>
          </a:prstGeom>
        </p:spPr>
      </p:pic>
    </p:spTree>
    <p:extLst>
      <p:ext uri="{BB962C8B-B14F-4D97-AF65-F5344CB8AC3E}">
        <p14:creationId xmlns:p14="http://schemas.microsoft.com/office/powerpoint/2010/main" val="2837308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C81A3EF-1FB5-42E9-8B99-2D7E38F77188}"/>
              </a:ext>
            </a:extLst>
          </p:cNvPr>
          <p:cNvSpPr>
            <a:spLocks noGrp="1"/>
          </p:cNvSpPr>
          <p:nvPr>
            <p:ph type="title"/>
          </p:nvPr>
        </p:nvSpPr>
        <p:spPr>
          <a:xfrm>
            <a:off x="1129553" y="638174"/>
            <a:ext cx="10529048" cy="1476375"/>
          </a:xfrm>
        </p:spPr>
        <p:txBody>
          <a:bodyPr>
            <a:normAutofit/>
          </a:bodyPr>
          <a:lstStyle/>
          <a:p>
            <a:r>
              <a:rPr lang="en-GB" dirty="0"/>
              <a:t>Catalyst for selective oligomerisation </a:t>
            </a:r>
          </a:p>
        </p:txBody>
      </p:sp>
      <p:cxnSp>
        <p:nvCxnSpPr>
          <p:cNvPr id="17" name="Straight Connector 16">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B83B386-2BE6-417C-BA17-92E887166429}"/>
              </a:ext>
            </a:extLst>
          </p:cNvPr>
          <p:cNvSpPr>
            <a:spLocks noGrp="1"/>
          </p:cNvSpPr>
          <p:nvPr>
            <p:ph idx="1"/>
          </p:nvPr>
        </p:nvSpPr>
        <p:spPr>
          <a:xfrm>
            <a:off x="1129553" y="2114549"/>
            <a:ext cx="5059373" cy="4591051"/>
          </a:xfrm>
        </p:spPr>
        <p:txBody>
          <a:bodyPr>
            <a:normAutofit fontScale="92500"/>
          </a:bodyPr>
          <a:lstStyle/>
          <a:p>
            <a:r>
              <a:rPr lang="en-GB" sz="2800" dirty="0"/>
              <a:t>1,3,5- </a:t>
            </a:r>
            <a:r>
              <a:rPr lang="en-GB" sz="2800" dirty="0" err="1"/>
              <a:t>triazacyclohexane</a:t>
            </a:r>
            <a:r>
              <a:rPr lang="en-GB" sz="2800" dirty="0"/>
              <a:t> ligands on chromium</a:t>
            </a:r>
          </a:p>
          <a:p>
            <a:r>
              <a:rPr lang="en-GB" sz="2800" dirty="0"/>
              <a:t>“Cap” can bring about the right amount of steric strain so that ring sizes up to 5 are tolerated, but ring size of 7 is thermodynamically unstable</a:t>
            </a:r>
          </a:p>
          <a:p>
            <a:r>
              <a:rPr lang="en-GB" sz="2800" dirty="0"/>
              <a:t>Result: high purity of trimers produced</a:t>
            </a:r>
          </a:p>
          <a:p>
            <a:r>
              <a:rPr lang="en-GB" sz="2800" dirty="0"/>
              <a:t>Issue: catalyst was found to have short life</a:t>
            </a:r>
          </a:p>
        </p:txBody>
      </p:sp>
      <p:cxnSp>
        <p:nvCxnSpPr>
          <p:cNvPr id="19" name="Straight Connector 18">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604A471D-989D-4D83-AA24-FBE399B570D7}"/>
              </a:ext>
            </a:extLst>
          </p:cNvPr>
          <p:cNvPicPr>
            <a:picLocks noChangeAspect="1"/>
          </p:cNvPicPr>
          <p:nvPr/>
        </p:nvPicPr>
        <p:blipFill>
          <a:blip r:embed="rId2"/>
          <a:stretch>
            <a:fillRect/>
          </a:stretch>
        </p:blipFill>
        <p:spPr>
          <a:xfrm>
            <a:off x="6193929" y="2114549"/>
            <a:ext cx="4632341" cy="915410"/>
          </a:xfrm>
          <a:prstGeom prst="rect">
            <a:avLst/>
          </a:prstGeom>
        </p:spPr>
      </p:pic>
      <p:pic>
        <p:nvPicPr>
          <p:cNvPr id="6" name="Picture 5">
            <a:extLst>
              <a:ext uri="{FF2B5EF4-FFF2-40B4-BE49-F238E27FC236}">
                <a16:creationId xmlns:a16="http://schemas.microsoft.com/office/drawing/2014/main" id="{C6475641-7B77-4DEC-A73F-C18464DD3347}"/>
              </a:ext>
            </a:extLst>
          </p:cNvPr>
          <p:cNvPicPr>
            <a:picLocks noChangeAspect="1"/>
          </p:cNvPicPr>
          <p:nvPr/>
        </p:nvPicPr>
        <p:blipFill>
          <a:blip r:embed="rId3"/>
          <a:stretch>
            <a:fillRect/>
          </a:stretch>
        </p:blipFill>
        <p:spPr>
          <a:xfrm>
            <a:off x="6722325" y="3070048"/>
            <a:ext cx="3214981" cy="2904875"/>
          </a:xfrm>
          <a:prstGeom prst="rect">
            <a:avLst/>
          </a:prstGeom>
        </p:spPr>
      </p:pic>
    </p:spTree>
    <p:extLst>
      <p:ext uri="{BB962C8B-B14F-4D97-AF65-F5344CB8AC3E}">
        <p14:creationId xmlns:p14="http://schemas.microsoft.com/office/powerpoint/2010/main" val="345276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3583-091A-4E9C-B687-9750459C800B}"/>
              </a:ext>
            </a:extLst>
          </p:cNvPr>
          <p:cNvSpPr>
            <a:spLocks noGrp="1"/>
          </p:cNvSpPr>
          <p:nvPr>
            <p:ph type="title"/>
          </p:nvPr>
        </p:nvSpPr>
        <p:spPr/>
        <p:txBody>
          <a:bodyPr/>
          <a:lstStyle/>
          <a:p>
            <a:r>
              <a:rPr lang="en-GB" dirty="0"/>
              <a:t>AIMS OF project</a:t>
            </a:r>
          </a:p>
        </p:txBody>
      </p:sp>
      <p:sp>
        <p:nvSpPr>
          <p:cNvPr id="3" name="Content Placeholder 2">
            <a:extLst>
              <a:ext uri="{FF2B5EF4-FFF2-40B4-BE49-F238E27FC236}">
                <a16:creationId xmlns:a16="http://schemas.microsoft.com/office/drawing/2014/main" id="{12006C28-513C-4F6B-840B-3B3DDA69312E}"/>
              </a:ext>
            </a:extLst>
          </p:cNvPr>
          <p:cNvSpPr>
            <a:spLocks noGrp="1"/>
          </p:cNvSpPr>
          <p:nvPr>
            <p:ph idx="1"/>
          </p:nvPr>
        </p:nvSpPr>
        <p:spPr/>
        <p:txBody>
          <a:bodyPr/>
          <a:lstStyle/>
          <a:p>
            <a:r>
              <a:rPr lang="en-GB" dirty="0"/>
              <a:t>Analyse activation pathway of the catalyst using a combination of paramagnetic NMR and DFT to gain a better understanding of the process and propose ideas for optimisation</a:t>
            </a:r>
          </a:p>
          <a:p>
            <a:r>
              <a:rPr lang="en-GB" dirty="0"/>
              <a:t>Current idea of activation pathway from previous work:</a:t>
            </a:r>
          </a:p>
        </p:txBody>
      </p:sp>
      <p:pic>
        <p:nvPicPr>
          <p:cNvPr id="4" name="Picture 3">
            <a:extLst>
              <a:ext uri="{FF2B5EF4-FFF2-40B4-BE49-F238E27FC236}">
                <a16:creationId xmlns:a16="http://schemas.microsoft.com/office/drawing/2014/main" id="{D1B061F9-1BA6-47A5-8508-835AE8AD9C88}"/>
              </a:ext>
            </a:extLst>
          </p:cNvPr>
          <p:cNvPicPr>
            <a:picLocks noChangeAspect="1"/>
          </p:cNvPicPr>
          <p:nvPr/>
        </p:nvPicPr>
        <p:blipFill>
          <a:blip r:embed="rId2"/>
          <a:stretch>
            <a:fillRect/>
          </a:stretch>
        </p:blipFill>
        <p:spPr>
          <a:xfrm>
            <a:off x="1451037" y="3610418"/>
            <a:ext cx="9597963" cy="3328740"/>
          </a:xfrm>
          <a:prstGeom prst="rect">
            <a:avLst/>
          </a:prstGeom>
        </p:spPr>
      </p:pic>
    </p:spTree>
    <p:extLst>
      <p:ext uri="{BB962C8B-B14F-4D97-AF65-F5344CB8AC3E}">
        <p14:creationId xmlns:p14="http://schemas.microsoft.com/office/powerpoint/2010/main" val="2569222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1BE0A-99B1-4884-B317-1F98E8C5D4B3}"/>
              </a:ext>
            </a:extLst>
          </p:cNvPr>
          <p:cNvSpPr>
            <a:spLocks noGrp="1"/>
          </p:cNvSpPr>
          <p:nvPr>
            <p:ph type="title"/>
          </p:nvPr>
        </p:nvSpPr>
        <p:spPr>
          <a:xfrm>
            <a:off x="1143000" y="16572"/>
            <a:ext cx="9906000" cy="1382156"/>
          </a:xfrm>
        </p:spPr>
        <p:txBody>
          <a:bodyPr/>
          <a:lstStyle/>
          <a:p>
            <a:r>
              <a:rPr lang="en-GB" dirty="0"/>
              <a:t>Methods: Paramagnetic NMR</a:t>
            </a:r>
          </a:p>
        </p:txBody>
      </p:sp>
      <p:pic>
        <p:nvPicPr>
          <p:cNvPr id="5" name="Picture 2">
            <a:extLst>
              <a:ext uri="{FF2B5EF4-FFF2-40B4-BE49-F238E27FC236}">
                <a16:creationId xmlns:a16="http://schemas.microsoft.com/office/drawing/2014/main" id="{530CB5D1-A41C-492D-86C8-E93C077670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985168"/>
            <a:ext cx="8701431" cy="5872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610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49CAD-276D-43E0-BE6C-A34820B6E6D0}"/>
              </a:ext>
            </a:extLst>
          </p:cNvPr>
          <p:cNvSpPr>
            <a:spLocks noGrp="1"/>
          </p:cNvSpPr>
          <p:nvPr>
            <p:ph type="title"/>
          </p:nvPr>
        </p:nvSpPr>
        <p:spPr/>
        <p:txBody>
          <a:bodyPr/>
          <a:lstStyle/>
          <a:p>
            <a:r>
              <a:rPr lang="en-GB" dirty="0"/>
              <a:t>Methods: Paramagnetic </a:t>
            </a:r>
            <a:r>
              <a:rPr lang="en-GB" dirty="0" err="1"/>
              <a:t>nmr</a:t>
            </a:r>
            <a:endParaRPr lang="en-GB" dirty="0"/>
          </a:p>
        </p:txBody>
      </p:sp>
      <p:sp>
        <p:nvSpPr>
          <p:cNvPr id="3" name="Content Placeholder 2">
            <a:extLst>
              <a:ext uri="{FF2B5EF4-FFF2-40B4-BE49-F238E27FC236}">
                <a16:creationId xmlns:a16="http://schemas.microsoft.com/office/drawing/2014/main" id="{9F3D4691-51F4-404C-BFEF-13B13436B931}"/>
              </a:ext>
            </a:extLst>
          </p:cNvPr>
          <p:cNvSpPr>
            <a:spLocks noGrp="1"/>
          </p:cNvSpPr>
          <p:nvPr>
            <p:ph idx="1"/>
          </p:nvPr>
        </p:nvSpPr>
        <p:spPr>
          <a:xfrm>
            <a:off x="1143000" y="2009554"/>
            <a:ext cx="9906000" cy="4045018"/>
          </a:xfrm>
        </p:spPr>
        <p:txBody>
          <a:bodyPr>
            <a:normAutofit lnSpcReduction="10000"/>
          </a:bodyPr>
          <a:lstStyle/>
          <a:p>
            <a:r>
              <a:rPr lang="en-GB" sz="3600" dirty="0"/>
              <a:t>Paramagnetic NMR takes advantage of the ability of unpaired electrons in a complex to reduce nuclear relaxation times</a:t>
            </a:r>
          </a:p>
          <a:p>
            <a:r>
              <a:rPr kumimoji="0" lang="en-GB" sz="3600" b="0" i="0" u="none" strike="noStrike" kern="1200" cap="none" spc="0" normalizeH="0" baseline="0" noProof="0" dirty="0">
                <a:ln>
                  <a:noFill/>
                </a:ln>
                <a:effectLst/>
                <a:uLnTx/>
                <a:uFillTx/>
                <a:ea typeface="+mn-ea"/>
                <a:cs typeface="+mn-cs"/>
              </a:rPr>
              <a:t>T</a:t>
            </a:r>
            <a:r>
              <a:rPr kumimoji="0" lang="en-GB" sz="3600" b="0" i="0" u="none" strike="noStrike" kern="1200" cap="none" spc="0" normalizeH="0" baseline="-25000" noProof="0" dirty="0">
                <a:ln>
                  <a:noFill/>
                </a:ln>
                <a:effectLst/>
                <a:uLnTx/>
                <a:uFillTx/>
                <a:ea typeface="+mn-ea"/>
                <a:cs typeface="+mn-cs"/>
              </a:rPr>
              <a:t>1 </a:t>
            </a:r>
            <a:r>
              <a:rPr kumimoji="0" lang="en-GB" sz="3600" b="0" i="0" u="none" strike="noStrike" kern="1200" cap="none" spc="0" normalizeH="0" noProof="0" dirty="0">
                <a:ln>
                  <a:noFill/>
                </a:ln>
                <a:effectLst/>
                <a:uLnTx/>
                <a:uFillTx/>
                <a:ea typeface="+mn-ea"/>
                <a:cs typeface="+mn-cs"/>
              </a:rPr>
              <a:t>=</a:t>
            </a:r>
            <a:r>
              <a:rPr kumimoji="0" lang="el-GR" sz="3600" b="0" i="0" u="none" strike="noStrike" kern="1200" cap="none" spc="0" normalizeH="0" baseline="0" noProof="0" dirty="0">
                <a:ln>
                  <a:noFill/>
                </a:ln>
                <a:effectLst/>
                <a:uLnTx/>
                <a:uFillTx/>
                <a:ea typeface="+mn-ea"/>
                <a:cs typeface="+mn-cs"/>
              </a:rPr>
              <a:t> τ</a:t>
            </a:r>
            <a:r>
              <a:rPr kumimoji="0" lang="en-GB" sz="3600" b="0" i="0" u="none" strike="noStrike" kern="1200" cap="none" spc="0" normalizeH="0" baseline="-25000" noProof="0" dirty="0">
                <a:ln>
                  <a:noFill/>
                </a:ln>
                <a:effectLst/>
                <a:uLnTx/>
                <a:uFillTx/>
                <a:ea typeface="+mn-ea"/>
                <a:cs typeface="+mn-cs"/>
              </a:rPr>
              <a:t>0</a:t>
            </a:r>
            <a:r>
              <a:rPr kumimoji="0" lang="en-GB" sz="3600" b="0" i="0" u="none" strike="noStrike" kern="1200" cap="none" spc="0" normalizeH="0" noProof="0" dirty="0">
                <a:ln>
                  <a:noFill/>
                </a:ln>
                <a:effectLst/>
                <a:uLnTx/>
                <a:uFillTx/>
                <a:ea typeface="+mn-ea"/>
                <a:cs typeface="+mn-cs"/>
              </a:rPr>
              <a:t>/ln(2)</a:t>
            </a:r>
          </a:p>
          <a:p>
            <a:r>
              <a:rPr kumimoji="0" lang="en-GB" sz="3600" b="0" i="0" u="none" strike="noStrike" kern="1200" cap="none" spc="0" normalizeH="0" baseline="0" noProof="0" dirty="0">
                <a:ln>
                  <a:noFill/>
                </a:ln>
                <a:effectLst/>
                <a:uLnTx/>
                <a:uFillTx/>
                <a:ea typeface="+mn-ea"/>
                <a:cs typeface="+mn-cs"/>
              </a:rPr>
              <a:t>T</a:t>
            </a:r>
            <a:r>
              <a:rPr kumimoji="0" lang="en-GB" sz="3600" b="0" i="0" u="none" strike="noStrike" kern="1200" cap="none" spc="0" normalizeH="0" baseline="-25000" noProof="0" dirty="0">
                <a:ln>
                  <a:noFill/>
                </a:ln>
                <a:effectLst/>
                <a:uLnTx/>
                <a:uFillTx/>
                <a:ea typeface="+mn-ea"/>
                <a:cs typeface="+mn-cs"/>
              </a:rPr>
              <a:t>1</a:t>
            </a:r>
            <a:r>
              <a:rPr kumimoji="0" lang="en-GB" sz="3600" b="0" i="0" u="none" strike="noStrike" kern="1200" cap="none" spc="0" normalizeH="0" baseline="0" noProof="0" dirty="0">
                <a:ln>
                  <a:noFill/>
                </a:ln>
                <a:effectLst/>
                <a:uLnTx/>
                <a:uFillTx/>
                <a:ea typeface="+mn-ea"/>
                <a:cs typeface="+mn-cs"/>
              </a:rPr>
              <a:t> time describes the spin-lattice relaxation time</a:t>
            </a:r>
          </a:p>
          <a:p>
            <a:r>
              <a:rPr kumimoji="0" lang="en-GB" sz="3600" b="0" i="0" u="none" strike="noStrike" kern="1200" cap="none" spc="0" normalizeH="0" baseline="0" noProof="0" dirty="0">
                <a:ln>
                  <a:noFill/>
                </a:ln>
                <a:effectLst/>
                <a:uLnTx/>
                <a:uFillTx/>
                <a:ea typeface="+mn-ea"/>
                <a:cs typeface="+mn-cs"/>
              </a:rPr>
              <a:t>T</a:t>
            </a:r>
            <a:r>
              <a:rPr kumimoji="0" lang="en-GB" sz="3600" b="0" i="0" u="none" strike="noStrike" kern="1200" cap="none" spc="0" normalizeH="0" baseline="-25000" noProof="0" dirty="0">
                <a:ln>
                  <a:noFill/>
                </a:ln>
                <a:effectLst/>
                <a:uLnTx/>
                <a:uFillTx/>
                <a:ea typeface="+mn-ea"/>
                <a:cs typeface="+mn-cs"/>
              </a:rPr>
              <a:t>1</a:t>
            </a:r>
            <a:r>
              <a:rPr kumimoji="0" lang="en-GB" sz="3600" b="0" i="0" u="none" strike="noStrike" kern="1200" cap="none" spc="0" normalizeH="0" baseline="0" noProof="0" dirty="0">
                <a:ln>
                  <a:noFill/>
                </a:ln>
                <a:effectLst/>
                <a:uLnTx/>
                <a:uFillTx/>
                <a:ea typeface="+mn-ea"/>
                <a:cs typeface="+mn-cs"/>
              </a:rPr>
              <a:t> time can be used to find R/</a:t>
            </a:r>
            <a:r>
              <a:rPr kumimoji="0" lang="el-GR" sz="3600" b="0" i="0" u="none" strike="noStrike" kern="1200" cap="none" spc="0" normalizeH="0" baseline="0" noProof="0" dirty="0">
                <a:ln>
                  <a:noFill/>
                </a:ln>
                <a:effectLst/>
                <a:uLnTx/>
                <a:uFillTx/>
                <a:ea typeface="+mn-ea"/>
                <a:cs typeface="+mn-cs"/>
              </a:rPr>
              <a:t>τ</a:t>
            </a:r>
            <a:r>
              <a:rPr kumimoji="0" lang="en-GB" sz="3600" b="0" i="0" u="none" strike="noStrike" kern="1200" cap="none" spc="0" normalizeH="0" baseline="-25000" noProof="0" dirty="0">
                <a:ln>
                  <a:noFill/>
                </a:ln>
                <a:effectLst/>
                <a:uLnTx/>
                <a:uFillTx/>
                <a:ea typeface="+mn-ea"/>
                <a:cs typeface="+mn-cs"/>
              </a:rPr>
              <a:t>c</a:t>
            </a:r>
            <a:r>
              <a:rPr kumimoji="0" lang="en-GB" sz="3600" b="0" i="0" u="none" strike="noStrike" kern="1200" cap="none" spc="0" normalizeH="0" noProof="0" dirty="0">
                <a:ln>
                  <a:noFill/>
                </a:ln>
                <a:effectLst/>
                <a:uLnTx/>
                <a:uFillTx/>
                <a:ea typeface="+mn-ea"/>
                <a:cs typeface="+mn-cs"/>
              </a:rPr>
              <a:t> (quantity relating to distance and shielding from paramagnetic centre)</a:t>
            </a:r>
            <a:endParaRPr kumimoji="0" lang="en-GB" sz="3600" b="0" i="0" u="none" strike="noStrike" kern="1200" cap="none" spc="0" normalizeH="0" baseline="0" noProof="0" dirty="0">
              <a:ln>
                <a:noFill/>
              </a:ln>
              <a:effectLst/>
              <a:uLnTx/>
              <a:uFillTx/>
              <a:ea typeface="+mn-ea"/>
              <a:cs typeface="+mn-cs"/>
            </a:endParaRPr>
          </a:p>
          <a:p>
            <a:endParaRPr lang="en-GB" sz="3600" dirty="0"/>
          </a:p>
          <a:p>
            <a:endParaRPr lang="en-GB" sz="3600" dirty="0"/>
          </a:p>
        </p:txBody>
      </p:sp>
    </p:spTree>
    <p:extLst>
      <p:ext uri="{BB962C8B-B14F-4D97-AF65-F5344CB8AC3E}">
        <p14:creationId xmlns:p14="http://schemas.microsoft.com/office/powerpoint/2010/main" val="3418336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F18B0-137D-4677-9349-D6AFB33F56FF}"/>
              </a:ext>
            </a:extLst>
          </p:cNvPr>
          <p:cNvSpPr>
            <a:spLocks noGrp="1"/>
          </p:cNvSpPr>
          <p:nvPr>
            <p:ph type="title"/>
          </p:nvPr>
        </p:nvSpPr>
        <p:spPr/>
        <p:txBody>
          <a:bodyPr>
            <a:normAutofit/>
          </a:bodyPr>
          <a:lstStyle/>
          <a:p>
            <a:r>
              <a:rPr lang="en-GB" sz="3600" dirty="0"/>
              <a:t>Methods: Computational chemistry</a:t>
            </a:r>
          </a:p>
        </p:txBody>
      </p:sp>
      <p:sp>
        <p:nvSpPr>
          <p:cNvPr id="3" name="Content Placeholder 2">
            <a:extLst>
              <a:ext uri="{FF2B5EF4-FFF2-40B4-BE49-F238E27FC236}">
                <a16:creationId xmlns:a16="http://schemas.microsoft.com/office/drawing/2014/main" id="{FB631DD1-B694-4B30-933B-D6428B0A9F1D}"/>
              </a:ext>
            </a:extLst>
          </p:cNvPr>
          <p:cNvSpPr>
            <a:spLocks noGrp="1"/>
          </p:cNvSpPr>
          <p:nvPr>
            <p:ph idx="1"/>
          </p:nvPr>
        </p:nvSpPr>
        <p:spPr/>
        <p:txBody>
          <a:bodyPr>
            <a:normAutofit/>
          </a:bodyPr>
          <a:lstStyle/>
          <a:p>
            <a:r>
              <a:rPr lang="en-GB" sz="3600" dirty="0"/>
              <a:t>Possible conformation for each species (different R groups) were considered</a:t>
            </a:r>
          </a:p>
          <a:p>
            <a:r>
              <a:rPr lang="en-GB" sz="3600" dirty="0"/>
              <a:t>Initial coordinates were gained from building the complex in Chem3D, setting the dihedral angle to the required value for each initial conformation and running molecular mechanics (MM2) calculations</a:t>
            </a:r>
          </a:p>
        </p:txBody>
      </p:sp>
    </p:spTree>
    <p:extLst>
      <p:ext uri="{BB962C8B-B14F-4D97-AF65-F5344CB8AC3E}">
        <p14:creationId xmlns:p14="http://schemas.microsoft.com/office/powerpoint/2010/main" val="2838005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C0079-46F7-4CAC-8AE2-126F541F3E1C}"/>
              </a:ext>
            </a:extLst>
          </p:cNvPr>
          <p:cNvSpPr>
            <a:spLocks noGrp="1"/>
          </p:cNvSpPr>
          <p:nvPr>
            <p:ph type="title"/>
          </p:nvPr>
        </p:nvSpPr>
        <p:spPr/>
        <p:txBody>
          <a:bodyPr>
            <a:normAutofit/>
          </a:bodyPr>
          <a:lstStyle/>
          <a:p>
            <a:r>
              <a:rPr lang="en-GB" sz="3600" dirty="0"/>
              <a:t>Methods: Computational chemistry</a:t>
            </a:r>
          </a:p>
        </p:txBody>
      </p:sp>
      <p:sp>
        <p:nvSpPr>
          <p:cNvPr id="3" name="Content Placeholder 2">
            <a:extLst>
              <a:ext uri="{FF2B5EF4-FFF2-40B4-BE49-F238E27FC236}">
                <a16:creationId xmlns:a16="http://schemas.microsoft.com/office/drawing/2014/main" id="{9CB37D8E-54B2-4177-B785-1F152385CBF9}"/>
              </a:ext>
            </a:extLst>
          </p:cNvPr>
          <p:cNvSpPr>
            <a:spLocks noGrp="1"/>
          </p:cNvSpPr>
          <p:nvPr>
            <p:ph idx="1"/>
          </p:nvPr>
        </p:nvSpPr>
        <p:spPr/>
        <p:txBody>
          <a:bodyPr>
            <a:normAutofit fontScale="92500"/>
          </a:bodyPr>
          <a:lstStyle/>
          <a:p>
            <a:r>
              <a:rPr lang="en-GB" sz="3600" dirty="0"/>
              <a:t>The output of coordinates were then used as initial coordinates for DFT calculations performed by ORCA version 4.2.1 (BP86 functional) to further optimise the structure and to calculate the anisotropic spin-dipolar contributions [A(SD)]</a:t>
            </a:r>
          </a:p>
          <a:p>
            <a:r>
              <a:rPr lang="en-GB" sz="3600" dirty="0"/>
              <a:t>From the A(SD) values, R values can be found (again, relating to the distance and shielding from the paramagnetic centre)</a:t>
            </a:r>
          </a:p>
        </p:txBody>
      </p:sp>
    </p:spTree>
    <p:extLst>
      <p:ext uri="{BB962C8B-B14F-4D97-AF65-F5344CB8AC3E}">
        <p14:creationId xmlns:p14="http://schemas.microsoft.com/office/powerpoint/2010/main" val="401327637"/>
      </p:ext>
    </p:extLst>
  </p:cSld>
  <p:clrMapOvr>
    <a:masterClrMapping/>
  </p:clrMapOvr>
</p:sld>
</file>

<file path=ppt/theme/theme1.xml><?xml version="1.0" encoding="utf-8"?>
<a:theme xmlns:a="http://schemas.openxmlformats.org/drawingml/2006/main" name="AngleLinesVTI">
  <a:themeElements>
    <a:clrScheme name="AnalogousFromDarkSeedLeftStep">
      <a:dk1>
        <a:srgbClr val="000000"/>
      </a:dk1>
      <a:lt1>
        <a:srgbClr val="FFFFFF"/>
      </a:lt1>
      <a:dk2>
        <a:srgbClr val="233D3C"/>
      </a:dk2>
      <a:lt2>
        <a:srgbClr val="E7E8E2"/>
      </a:lt2>
      <a:accent1>
        <a:srgbClr val="664DEB"/>
      </a:accent1>
      <a:accent2>
        <a:srgbClr val="3661DA"/>
      </a:accent2>
      <a:accent3>
        <a:srgbClr val="29A9E7"/>
      </a:accent3>
      <a:accent4>
        <a:srgbClr val="14B7A8"/>
      </a:accent4>
      <a:accent5>
        <a:srgbClr val="21B96C"/>
      </a:accent5>
      <a:accent6>
        <a:srgbClr val="15BE21"/>
      </a:accent6>
      <a:hlink>
        <a:srgbClr val="319472"/>
      </a:hlink>
      <a:folHlink>
        <a:srgbClr val="848484"/>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otalTime>233</TotalTime>
  <Words>645</Words>
  <Application>Microsoft Office PowerPoint</Application>
  <PresentationFormat>Widescreen</PresentationFormat>
  <Paragraphs>47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Univers Condensed Light</vt:lpstr>
      <vt:lpstr>Walbaum Display Light</vt:lpstr>
      <vt:lpstr>AngleLinesVTI</vt:lpstr>
      <vt:lpstr>Paramagnetic NMR and Computational Analysis of New Triazacyclohexane Complexes of Cr(III)</vt:lpstr>
      <vt:lpstr>Background</vt:lpstr>
      <vt:lpstr>PowerPoint Presentation</vt:lpstr>
      <vt:lpstr>Catalyst for selective oligomerisation </vt:lpstr>
      <vt:lpstr>AIMS OF project</vt:lpstr>
      <vt:lpstr>Methods: Paramagnetic NMR</vt:lpstr>
      <vt:lpstr>Methods: Paramagnetic nmr</vt:lpstr>
      <vt:lpstr>Methods: Computational chemistry</vt:lpstr>
      <vt:lpstr>Methods: Computational chemistry</vt:lpstr>
      <vt:lpstr>Example Complex</vt:lpstr>
      <vt:lpstr>RESULTS</vt:lpstr>
      <vt:lpstr>Results 2</vt:lpstr>
      <vt:lpstr>Results 3</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Paramagnetic NMR and Computational Analysis of New Triazacyclohexane Complexes of Cr(III)</dc:title>
  <dc:creator>Benedek Goldmann</dc:creator>
  <cp:lastModifiedBy>Benedek Goldmann</cp:lastModifiedBy>
  <cp:revision>1</cp:revision>
  <dcterms:created xsi:type="dcterms:W3CDTF">2020-09-29T10:35:33Z</dcterms:created>
  <dcterms:modified xsi:type="dcterms:W3CDTF">2020-09-29T14:29:24Z</dcterms:modified>
</cp:coreProperties>
</file>