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7"/>
    <a:srgbClr val="67B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12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4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7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8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4B65DF8-67FE-8C6D-7340-B37E9C26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874" y="457200"/>
            <a:ext cx="1828800" cy="1828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1FE56D-5AE3-1694-03CA-8CD208819839}"/>
              </a:ext>
            </a:extLst>
          </p:cNvPr>
          <p:cNvGrpSpPr/>
          <p:nvPr/>
        </p:nvGrpSpPr>
        <p:grpSpPr>
          <a:xfrm>
            <a:off x="3184323" y="533426"/>
            <a:ext cx="1828800" cy="2079567"/>
            <a:chOff x="3071035" y="1840285"/>
            <a:chExt cx="1828800" cy="2079567"/>
          </a:xfrm>
        </p:grpSpPr>
        <p:pic>
          <p:nvPicPr>
            <p:cNvPr id="7" name="Graphic 6" descr="Open hand with solid fill">
              <a:extLst>
                <a:ext uri="{FF2B5EF4-FFF2-40B4-BE49-F238E27FC236}">
                  <a16:creationId xmlns:a16="http://schemas.microsoft.com/office/drawing/2014/main" id="{4F824D48-0514-6A48-98FE-442ED8B5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1035" y="2091052"/>
              <a:ext cx="1828800" cy="1828800"/>
            </a:xfrm>
            <a:prstGeom prst="rect">
              <a:avLst/>
            </a:prstGeom>
          </p:spPr>
        </p:pic>
        <p:pic>
          <p:nvPicPr>
            <p:cNvPr id="9" name="Graphic 8" descr="Badge New with solid fill">
              <a:extLst>
                <a:ext uri="{FF2B5EF4-FFF2-40B4-BE49-F238E27FC236}">
                  <a16:creationId xmlns:a16="http://schemas.microsoft.com/office/drawing/2014/main" id="{90E37745-82F0-ED70-FDE4-04BF51D4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1750" y="1840285"/>
              <a:ext cx="914400" cy="914400"/>
            </a:xfrm>
            <a:prstGeom prst="rect">
              <a:avLst/>
            </a:prstGeom>
          </p:spPr>
        </p:pic>
      </p:grpSp>
      <p:pic>
        <p:nvPicPr>
          <p:cNvPr id="14" name="Graphic 13" descr="Arrow: Slight curve with solid fill">
            <a:extLst>
              <a:ext uri="{FF2B5EF4-FFF2-40B4-BE49-F238E27FC236}">
                <a16:creationId xmlns:a16="http://schemas.microsoft.com/office/drawing/2014/main" id="{219A672D-BD4A-ED91-198B-CE4BA97143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6473" y="10471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Gravell</dc:creator>
  <cp:lastModifiedBy>Ben Gravell</cp:lastModifiedBy>
  <cp:revision>4</cp:revision>
  <dcterms:created xsi:type="dcterms:W3CDTF">2023-06-21T13:36:06Z</dcterms:created>
  <dcterms:modified xsi:type="dcterms:W3CDTF">2023-06-21T21:59:13Z</dcterms:modified>
</cp:coreProperties>
</file>