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0" r:id="rId3"/>
    <p:sldId id="261" r:id="rId4"/>
    <p:sldId id="270" r:id="rId5"/>
    <p:sldId id="262" r:id="rId6"/>
    <p:sldId id="263" r:id="rId7"/>
    <p:sldId id="264" r:id="rId8"/>
    <p:sldId id="267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A524E8E-3ADA-4AC9-9DBB-CE74C345FD62}" type="datetimeFigureOut">
              <a:rPr lang="nl-NL" smtClean="0"/>
              <a:t>10-2-2016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254895-9CC3-4C7D-AD07-2E8E038B33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964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4E8E-3ADA-4AC9-9DBB-CE74C345FD62}" type="datetimeFigureOut">
              <a:rPr lang="nl-NL" smtClean="0"/>
              <a:t>10-2-2016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4895-9CC3-4C7D-AD07-2E8E038B33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095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4E8E-3ADA-4AC9-9DBB-CE74C345FD62}" type="datetimeFigureOut">
              <a:rPr lang="nl-NL" smtClean="0"/>
              <a:t>10-2-2016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4895-9CC3-4C7D-AD07-2E8E038B33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0486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4E8E-3ADA-4AC9-9DBB-CE74C345FD62}" type="datetimeFigureOut">
              <a:rPr lang="nl-NL" smtClean="0"/>
              <a:t>10-2-2016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4895-9CC3-4C7D-AD07-2E8E038B3338}" type="slidenum">
              <a:rPr lang="nl-NL" smtClean="0"/>
              <a:t>‹nr.›</a:t>
            </a:fld>
            <a:endParaRPr lang="nl-N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123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4E8E-3ADA-4AC9-9DBB-CE74C345FD62}" type="datetimeFigureOut">
              <a:rPr lang="nl-NL" smtClean="0"/>
              <a:t>10-2-2016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4895-9CC3-4C7D-AD07-2E8E038B33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102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4E8E-3ADA-4AC9-9DBB-CE74C345FD62}" type="datetimeFigureOut">
              <a:rPr lang="nl-NL" smtClean="0"/>
              <a:t>10-2-2016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4895-9CC3-4C7D-AD07-2E8E038B33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054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4E8E-3ADA-4AC9-9DBB-CE74C345FD62}" type="datetimeFigureOut">
              <a:rPr lang="nl-NL" smtClean="0"/>
              <a:t>10-2-2016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4895-9CC3-4C7D-AD07-2E8E038B33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9641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4E8E-3ADA-4AC9-9DBB-CE74C345FD62}" type="datetimeFigureOut">
              <a:rPr lang="nl-NL" smtClean="0"/>
              <a:t>10-2-2016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4895-9CC3-4C7D-AD07-2E8E038B33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8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4E8E-3ADA-4AC9-9DBB-CE74C345FD62}" type="datetimeFigureOut">
              <a:rPr lang="nl-NL" smtClean="0"/>
              <a:t>10-2-2016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4895-9CC3-4C7D-AD07-2E8E038B33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136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4E8E-3ADA-4AC9-9DBB-CE74C345FD62}" type="datetimeFigureOut">
              <a:rPr lang="nl-NL" smtClean="0"/>
              <a:t>10-2-2016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4895-9CC3-4C7D-AD07-2E8E038B33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863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4E8E-3ADA-4AC9-9DBB-CE74C345FD62}" type="datetimeFigureOut">
              <a:rPr lang="nl-NL" smtClean="0"/>
              <a:t>10-2-2016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4895-9CC3-4C7D-AD07-2E8E038B33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096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4E8E-3ADA-4AC9-9DBB-CE74C345FD62}" type="datetimeFigureOut">
              <a:rPr lang="nl-NL" smtClean="0"/>
              <a:t>10-2-2016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4895-9CC3-4C7D-AD07-2E8E038B33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315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4E8E-3ADA-4AC9-9DBB-CE74C345FD62}" type="datetimeFigureOut">
              <a:rPr lang="nl-NL" smtClean="0"/>
              <a:t>10-2-2016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4895-9CC3-4C7D-AD07-2E8E038B33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235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4E8E-3ADA-4AC9-9DBB-CE74C345FD62}" type="datetimeFigureOut">
              <a:rPr lang="nl-NL" smtClean="0"/>
              <a:t>10-2-2016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4895-9CC3-4C7D-AD07-2E8E038B33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27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4E8E-3ADA-4AC9-9DBB-CE74C345FD62}" type="datetimeFigureOut">
              <a:rPr lang="nl-NL" smtClean="0"/>
              <a:t>10-2-2016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4895-9CC3-4C7D-AD07-2E8E038B33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952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4E8E-3ADA-4AC9-9DBB-CE74C345FD62}" type="datetimeFigureOut">
              <a:rPr lang="nl-NL" smtClean="0"/>
              <a:t>10-2-2016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4895-9CC3-4C7D-AD07-2E8E038B33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033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4E8E-3ADA-4AC9-9DBB-CE74C345FD62}" type="datetimeFigureOut">
              <a:rPr lang="nl-NL" smtClean="0"/>
              <a:t>10-2-2016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4895-9CC3-4C7D-AD07-2E8E038B33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560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24E8E-3ADA-4AC9-9DBB-CE74C345FD62}" type="datetimeFigureOut">
              <a:rPr lang="nl-NL" smtClean="0"/>
              <a:t>10-2-2016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54895-9CC3-4C7D-AD07-2E8E038B33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504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Ontwerpen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Van idee tot ontwerp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2136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Keuze bepalen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Uit de verschillende</a:t>
            </a:r>
          </a:p>
          <a:p>
            <a:pPr marL="0" indent="0">
              <a:buNone/>
            </a:pPr>
            <a:r>
              <a:rPr lang="nl-NL" dirty="0" smtClean="0"/>
              <a:t>variaties bepaal</a:t>
            </a:r>
          </a:p>
          <a:p>
            <a:pPr marL="0" indent="0">
              <a:buNone/>
            </a:pPr>
            <a:r>
              <a:rPr lang="nl-NL" dirty="0" smtClean="0"/>
              <a:t>je een keuze.</a:t>
            </a:r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96" y="1458187"/>
            <a:ext cx="5420139" cy="4779577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1759575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Vormgeving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effectLst>
            <a:softEdge rad="0"/>
          </a:effectLst>
        </p:spPr>
        <p:txBody>
          <a:bodyPr/>
          <a:lstStyle/>
          <a:p>
            <a:r>
              <a:rPr lang="nl-NL" dirty="0" smtClean="0"/>
              <a:t>Definitieve vorm wordt vastgesteld</a:t>
            </a:r>
          </a:p>
          <a:p>
            <a:pPr lvl="1"/>
            <a:r>
              <a:rPr lang="nl-NL" dirty="0" smtClean="0"/>
              <a:t>Structuur van de pinautomaat</a:t>
            </a:r>
          </a:p>
          <a:p>
            <a:pPr lvl="1"/>
            <a:r>
              <a:rPr lang="nl-NL" dirty="0" smtClean="0"/>
              <a:t>Constructieve details:</a:t>
            </a:r>
          </a:p>
          <a:p>
            <a:pPr lvl="2"/>
            <a:r>
              <a:rPr lang="nl-NL" dirty="0" smtClean="0"/>
              <a:t>Benodigde hardware</a:t>
            </a:r>
          </a:p>
          <a:p>
            <a:pPr lvl="2"/>
            <a:r>
              <a:rPr lang="nl-NL" dirty="0" smtClean="0"/>
              <a:t>Benodigde software</a:t>
            </a:r>
          </a:p>
          <a:p>
            <a:pPr lvl="1"/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6235">
            <a:off x="7928592" y="1362570"/>
            <a:ext cx="2724150" cy="1676400"/>
          </a:xfrm>
          <a:prstGeom prst="rect">
            <a:avLst/>
          </a:prstGeom>
          <a:effectLst>
            <a:softEdge rad="114300"/>
          </a:effec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917" y="3438469"/>
            <a:ext cx="2145365" cy="2145365"/>
          </a:xfrm>
          <a:prstGeom prst="rect">
            <a:avLst/>
          </a:prstGeom>
          <a:effectLst>
            <a:softEdge rad="457200"/>
          </a:effectLst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3782">
            <a:off x="5868007" y="2810236"/>
            <a:ext cx="3331834" cy="2284326"/>
          </a:xfrm>
          <a:prstGeom prst="rect">
            <a:avLst/>
          </a:prstGeom>
          <a:effectLst>
            <a:softEdge rad="279400"/>
          </a:effec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185" y="4639890"/>
            <a:ext cx="4661452" cy="1887888"/>
          </a:xfrm>
          <a:prstGeom prst="rect">
            <a:avLst/>
          </a:prstGeom>
          <a:effectLst>
            <a:softEdge rad="279400"/>
          </a:effectLst>
        </p:spPr>
      </p:pic>
    </p:spTree>
    <p:extLst>
      <p:ext uri="{BB962C8B-B14F-4D97-AF65-F5344CB8AC3E}">
        <p14:creationId xmlns:p14="http://schemas.microsoft.com/office/powerpoint/2010/main" val="10835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Raamwerk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141412" y="1848678"/>
            <a:ext cx="9905999" cy="4442792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				    </a:t>
            </a:r>
            <a:r>
              <a:rPr lang="nl-NL" sz="2800" dirty="0" smtClean="0"/>
              <a:t>Pinautomaat</a:t>
            </a:r>
          </a:p>
          <a:p>
            <a:pPr marL="0" indent="0">
              <a:buNone/>
            </a:pPr>
            <a:r>
              <a:rPr lang="nl-NL" dirty="0" smtClean="0"/>
              <a:t>					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				Kast</a:t>
            </a:r>
          </a:p>
          <a:p>
            <a:pPr marL="0" indent="0">
              <a:buNone/>
            </a:pPr>
            <a:endParaRPr lang="nl-NL" dirty="0" smtClean="0"/>
          </a:p>
          <a:p>
            <a:pPr marL="914400" lvl="2" indent="0">
              <a:buNone/>
            </a:pPr>
            <a:r>
              <a:rPr lang="nl-NL" dirty="0" smtClean="0"/>
              <a:t>             Scherm          </a:t>
            </a:r>
            <a:r>
              <a:rPr lang="nl-NL" dirty="0" err="1" smtClean="0"/>
              <a:t>Keypad</a:t>
            </a:r>
            <a:r>
              <a:rPr lang="nl-NL" dirty="0" smtClean="0"/>
              <a:t>          RFID-lezer           RFID-pas           Printer</a:t>
            </a:r>
            <a:r>
              <a:rPr lang="nl-NL" dirty="0"/>
              <a:t>	</a:t>
            </a:r>
            <a:endParaRPr lang="nl-NL" dirty="0" smtClean="0"/>
          </a:p>
          <a:p>
            <a:pPr marL="914400" lvl="2" indent="0">
              <a:buNone/>
            </a:pPr>
            <a:endParaRPr lang="nl-NL" dirty="0" smtClean="0"/>
          </a:p>
          <a:p>
            <a:pPr marL="914400" lvl="2" indent="0">
              <a:buNone/>
            </a:pPr>
            <a:r>
              <a:rPr lang="nl-NL" dirty="0"/>
              <a:t> </a:t>
            </a:r>
            <a:r>
              <a:rPr lang="nl-NL" dirty="0" smtClean="0"/>
              <a:t>            Software Server              Software Client              Software </a:t>
            </a:r>
            <a:r>
              <a:rPr lang="nl-NL" dirty="0" err="1" smtClean="0"/>
              <a:t>Arduino</a:t>
            </a:r>
            <a:r>
              <a:rPr lang="nl-NL" dirty="0" smtClean="0"/>
              <a:t>  </a:t>
            </a:r>
          </a:p>
          <a:p>
            <a:pPr marL="914400" lvl="2" indent="0">
              <a:buNone/>
            </a:pPr>
            <a:endParaRPr lang="nl-NL" dirty="0" smtClean="0"/>
          </a:p>
          <a:p>
            <a:pPr marL="914400" lvl="2" indent="0">
              <a:buNone/>
            </a:pPr>
            <a:r>
              <a:rPr lang="nl-NL" dirty="0" smtClean="0"/>
              <a:t>                               Documentatie wekelijks/eenmalig/website</a:t>
            </a:r>
          </a:p>
          <a:p>
            <a:pPr marL="914400" lvl="2" indent="0">
              <a:buNone/>
            </a:pPr>
            <a:endParaRPr lang="nl-NL" dirty="0" smtClean="0"/>
          </a:p>
          <a:p>
            <a:pPr marL="3657600" lvl="8" indent="0">
              <a:buNone/>
            </a:pPr>
            <a:endParaRPr lang="nl-NL" dirty="0"/>
          </a:p>
        </p:txBody>
      </p:sp>
      <p:sp>
        <p:nvSpPr>
          <p:cNvPr id="6" name="Pijl-omlaag 5"/>
          <p:cNvSpPr/>
          <p:nvPr/>
        </p:nvSpPr>
        <p:spPr>
          <a:xfrm>
            <a:off x="5881912" y="2575923"/>
            <a:ext cx="379740" cy="455511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met pijl 7"/>
          <p:cNvCxnSpPr/>
          <p:nvPr/>
        </p:nvCxnSpPr>
        <p:spPr>
          <a:xfrm flipH="1">
            <a:off x="3369365" y="3548270"/>
            <a:ext cx="2702417" cy="58640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 flipH="1">
            <a:off x="4770783" y="3510269"/>
            <a:ext cx="1300999" cy="60784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>
            <a:off x="6094411" y="3510269"/>
            <a:ext cx="0" cy="59712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>
            <a:off x="6094411" y="3510269"/>
            <a:ext cx="1538841" cy="60784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>
            <a:off x="6071782" y="3548270"/>
            <a:ext cx="2972827" cy="58640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4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02551"/>
          </a:xfrm>
        </p:spPr>
        <p:txBody>
          <a:bodyPr/>
          <a:lstStyle/>
          <a:p>
            <a:r>
              <a:rPr lang="nl-NL" dirty="0" smtClean="0"/>
              <a:t>De modulewijzer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2" y="1521069"/>
            <a:ext cx="10130326" cy="4270132"/>
          </a:xfrm>
        </p:spPr>
        <p:txBody>
          <a:bodyPr>
            <a:normAutofit lnSpcReduction="10000"/>
          </a:bodyPr>
          <a:lstStyle/>
          <a:p>
            <a:endParaRPr lang="nl-NL" dirty="0" smtClean="0"/>
          </a:p>
          <a:p>
            <a:r>
              <a:rPr lang="nl-NL" dirty="0" smtClean="0"/>
              <a:t>De student kan aan de hand van gesprekken met de klant bepalen aan welke</a:t>
            </a:r>
          </a:p>
          <a:p>
            <a:pPr marL="0" indent="0">
              <a:buNone/>
            </a:pPr>
            <a:r>
              <a:rPr lang="nl-NL" dirty="0" smtClean="0"/>
              <a:t>eisen een applicatie moet voldoen.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De student kan de Product </a:t>
            </a:r>
            <a:r>
              <a:rPr lang="nl-NL" dirty="0" err="1"/>
              <a:t>Owner</a:t>
            </a:r>
            <a:r>
              <a:rPr lang="nl-NL" dirty="0"/>
              <a:t> goed onderbouwde alternatieven bieden.</a:t>
            </a:r>
          </a:p>
          <a:p>
            <a:endParaRPr lang="nl-NL" dirty="0" smtClean="0"/>
          </a:p>
          <a:p>
            <a:r>
              <a:rPr lang="nl-NL" dirty="0" smtClean="0"/>
              <a:t>De student kan onder begeleiding een complexe netwerkapplicatie</a:t>
            </a:r>
          </a:p>
          <a:p>
            <a:pPr marL="0" indent="0">
              <a:buNone/>
            </a:pPr>
            <a:r>
              <a:rPr lang="nl-NL" dirty="0" smtClean="0"/>
              <a:t>ontwerpen.</a:t>
            </a:r>
          </a:p>
        </p:txBody>
      </p:sp>
    </p:spTree>
    <p:extLst>
      <p:ext uri="{BB962C8B-B14F-4D97-AF65-F5344CB8AC3E}">
        <p14:creationId xmlns:p14="http://schemas.microsoft.com/office/powerpoint/2010/main" val="320254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Vier fasen van ontwerpen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688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Vier fasen van ontwerpen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1) Probleem definiëren 	– Wat wil de Product </a:t>
            </a:r>
            <a:r>
              <a:rPr lang="nl-NL" dirty="0" err="1" smtClean="0"/>
              <a:t>Owner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07720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Vier fasen van ontwerpen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1) Probleem definiëren 	– Wat wil de Product </a:t>
            </a:r>
            <a:r>
              <a:rPr lang="nl-NL" dirty="0" err="1" smtClean="0"/>
              <a:t>Owner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2) Werkwijze bepalen 	– Wat zijn de mogelijkheden</a:t>
            </a:r>
          </a:p>
        </p:txBody>
      </p:sp>
    </p:spTree>
    <p:extLst>
      <p:ext uri="{BB962C8B-B14F-4D97-AF65-F5344CB8AC3E}">
        <p14:creationId xmlns:p14="http://schemas.microsoft.com/office/powerpoint/2010/main" val="418324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Vier fasen van ontwerpen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1) Probleem definiëren 	– Wat wil de Product </a:t>
            </a:r>
            <a:r>
              <a:rPr lang="nl-NL" dirty="0" err="1" smtClean="0"/>
              <a:t>Owner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2) Werkwijze bepalen 	– Wat zijn de mogelijkheden</a:t>
            </a:r>
          </a:p>
          <a:p>
            <a:pPr marL="0" indent="0">
              <a:buNone/>
            </a:pPr>
            <a:r>
              <a:rPr lang="nl-NL" dirty="0" smtClean="0"/>
              <a:t>3) Keuze bepalen 		– Voor welke optie gaan we</a:t>
            </a:r>
          </a:p>
        </p:txBody>
      </p:sp>
    </p:spTree>
    <p:extLst>
      <p:ext uri="{BB962C8B-B14F-4D97-AF65-F5344CB8AC3E}">
        <p14:creationId xmlns:p14="http://schemas.microsoft.com/office/powerpoint/2010/main" val="299047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Vier fasen van ontwerpen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1) Probleem definiëren 	– Wat wil de Product </a:t>
            </a:r>
            <a:r>
              <a:rPr lang="nl-NL" dirty="0" err="1" smtClean="0"/>
              <a:t>Owner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2) Werkwijze bepalen 	– Wat zijn de mogelijkheden</a:t>
            </a:r>
          </a:p>
          <a:p>
            <a:pPr marL="0" indent="0">
              <a:buNone/>
            </a:pPr>
            <a:r>
              <a:rPr lang="nl-NL" dirty="0" smtClean="0"/>
              <a:t>3) Keuze bepalen 		– Voor welke optie gaan we</a:t>
            </a:r>
          </a:p>
          <a:p>
            <a:pPr marL="0" indent="0">
              <a:buNone/>
            </a:pPr>
            <a:r>
              <a:rPr lang="nl-NL" dirty="0" smtClean="0"/>
              <a:t>4) Vormgeving 		– Definitieve versie (vorm en constructie)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252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probleem definiëren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Wat wil de klant ?</a:t>
            </a:r>
          </a:p>
          <a:p>
            <a:pPr lvl="1"/>
            <a:r>
              <a:rPr lang="nl-NL" dirty="0" smtClean="0"/>
              <a:t>Functies?</a:t>
            </a:r>
          </a:p>
          <a:p>
            <a:pPr lvl="1"/>
            <a:r>
              <a:rPr lang="nl-NL" dirty="0" smtClean="0"/>
              <a:t>Vormgeving?</a:t>
            </a:r>
          </a:p>
          <a:p>
            <a:pPr lvl="1"/>
            <a:r>
              <a:rPr lang="nl-NL" dirty="0" smtClean="0"/>
              <a:t>Protocol?</a:t>
            </a:r>
          </a:p>
          <a:p>
            <a:pPr lvl="1"/>
            <a:r>
              <a:rPr lang="nl-NL" dirty="0" smtClean="0"/>
              <a:t>Wanneer?</a:t>
            </a:r>
          </a:p>
          <a:p>
            <a:pPr lvl="1"/>
            <a:r>
              <a:rPr lang="nl-NL" dirty="0" smtClean="0"/>
              <a:t>Prijs?</a:t>
            </a:r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39" y="2097088"/>
            <a:ext cx="4472609" cy="335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7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Werkwijze bepalen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Na analyse van de gegevens:</a:t>
            </a:r>
          </a:p>
          <a:p>
            <a:pPr lvl="1"/>
            <a:r>
              <a:rPr lang="nl-NL" dirty="0" smtClean="0"/>
              <a:t>Programma van eisen</a:t>
            </a:r>
          </a:p>
          <a:p>
            <a:pPr lvl="1"/>
            <a:r>
              <a:rPr lang="nl-NL" dirty="0"/>
              <a:t>Hoe gaan we de functies </a:t>
            </a:r>
            <a:r>
              <a:rPr lang="nl-NL" dirty="0" smtClean="0"/>
              <a:t>bepalen?</a:t>
            </a:r>
          </a:p>
          <a:p>
            <a:pPr lvl="1"/>
            <a:r>
              <a:rPr lang="nl-NL" dirty="0" smtClean="0"/>
              <a:t>Wat zijn de opties?</a:t>
            </a:r>
          </a:p>
          <a:p>
            <a:pPr lvl="1"/>
            <a:r>
              <a:rPr lang="nl-NL" dirty="0" smtClean="0"/>
              <a:t>Wat kunnen we realiseren?</a:t>
            </a:r>
          </a:p>
          <a:p>
            <a:pPr lvl="1"/>
            <a:r>
              <a:rPr lang="nl-NL" dirty="0" smtClean="0"/>
              <a:t>Wat hebben we daarvoor nodig?</a:t>
            </a:r>
          </a:p>
          <a:p>
            <a:pPr lvl="1"/>
            <a:r>
              <a:rPr lang="nl-NL" dirty="0" smtClean="0"/>
              <a:t>Hoe gaan we dat inrichten?</a:t>
            </a:r>
          </a:p>
          <a:p>
            <a:pPr lvl="1"/>
            <a:r>
              <a:rPr lang="nl-NL" dirty="0" smtClean="0"/>
              <a:t>Wat kost dat?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8725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152</TotalTime>
  <Words>178</Words>
  <Application>Microsoft Office PowerPoint</Application>
  <PresentationFormat>Breedbeeld</PresentationFormat>
  <Paragraphs>62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Ontwerpen</vt:lpstr>
      <vt:lpstr>De modulewijzer</vt:lpstr>
      <vt:lpstr>Vier fasen van ontwerpen</vt:lpstr>
      <vt:lpstr>Vier fasen van ontwerpen</vt:lpstr>
      <vt:lpstr>Vier fasen van ontwerpen</vt:lpstr>
      <vt:lpstr>Vier fasen van ontwerpen</vt:lpstr>
      <vt:lpstr>Vier fasen van ontwerpen</vt:lpstr>
      <vt:lpstr>Het probleem definiëren</vt:lpstr>
      <vt:lpstr>De Werkwijze bepalen</vt:lpstr>
      <vt:lpstr>De Keuze bepalen</vt:lpstr>
      <vt:lpstr>De Vormgeving</vt:lpstr>
      <vt:lpstr>Het Raamwerk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Ontwerpen</dc:title>
  <dc:creator>Robert de Ruiter</dc:creator>
  <cp:lastModifiedBy>Robert de Ruiter</cp:lastModifiedBy>
  <cp:revision>23</cp:revision>
  <dcterms:created xsi:type="dcterms:W3CDTF">2016-02-10T10:49:05Z</dcterms:created>
  <dcterms:modified xsi:type="dcterms:W3CDTF">2016-02-10T13:21:43Z</dcterms:modified>
</cp:coreProperties>
</file>