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70" r:id="rId3"/>
    <p:sldMasterId id="2147484030" r:id="rId4"/>
    <p:sldMasterId id="2147484072" r:id="rId5"/>
    <p:sldMasterId id="2147484418" r:id="rId6"/>
    <p:sldMasterId id="2147484350" r:id="rId7"/>
    <p:sldMasterId id="2147484430" r:id="rId8"/>
  </p:sldMasterIdLst>
  <p:notesMasterIdLst>
    <p:notesMasterId r:id="rId22"/>
  </p:notesMasterIdLst>
  <p:handoutMasterIdLst>
    <p:handoutMasterId r:id="rId23"/>
  </p:handoutMasterIdLst>
  <p:sldIdLst>
    <p:sldId id="321" r:id="rId9"/>
    <p:sldId id="325" r:id="rId10"/>
    <p:sldId id="326" r:id="rId11"/>
    <p:sldId id="330" r:id="rId12"/>
    <p:sldId id="331" r:id="rId13"/>
    <p:sldId id="332" r:id="rId14"/>
    <p:sldId id="333" r:id="rId15"/>
    <p:sldId id="334" r:id="rId16"/>
    <p:sldId id="329" r:id="rId17"/>
    <p:sldId id="336" r:id="rId18"/>
    <p:sldId id="345" r:id="rId19"/>
    <p:sldId id="296" r:id="rId20"/>
    <p:sldId id="337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519">
          <p15:clr>
            <a:srgbClr val="A4A3A4"/>
          </p15:clr>
        </p15:guide>
        <p15:guide id="4" pos="2880">
          <p15:clr>
            <a:srgbClr val="A4A3A4"/>
          </p15:clr>
        </p15:guide>
        <p15:guide id="5" pos="1875">
          <p15:clr>
            <a:srgbClr val="A4A3A4"/>
          </p15:clr>
        </p15:guide>
        <p15:guide id="6" pos="960">
          <p15:clr>
            <a:srgbClr val="A4A3A4"/>
          </p15:clr>
        </p15:guide>
        <p15:guide id="7" pos="3840">
          <p15:clr>
            <a:srgbClr val="A4A3A4"/>
          </p15:clr>
        </p15:guide>
        <p15:guide id="8" pos="4800">
          <p15:clr>
            <a:srgbClr val="A4A3A4"/>
          </p15:clr>
        </p15:guide>
        <p15:guide id="9" pos="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033"/>
    <a:srgbClr val="CC0033"/>
    <a:srgbClr val="B71327"/>
    <a:srgbClr val="B10538"/>
    <a:srgbClr val="D4737D"/>
    <a:srgbClr val="FBE0DF"/>
    <a:srgbClr val="A4D7DF"/>
    <a:srgbClr val="F3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2160"/>
        <p:guide orient="horz" pos="384"/>
        <p:guide orient="horz" pos="3519"/>
        <p:guide pos="2880"/>
        <p:guide pos="1875"/>
        <p:guide pos="960"/>
        <p:guide pos="3840"/>
        <p:guide pos="4800"/>
        <p:guide pos="1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4016" y="-12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0FF5E6-DFD6-4370-ACDC-23DC1FA0E821}" type="datetimeFigureOut">
              <a:rPr lang="nl-NL" altLang="nl-NL"/>
              <a:pPr>
                <a:defRPr/>
              </a:pPr>
              <a:t>09-02-16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D832E32-8B1C-43BF-8DAB-40E56157BD0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9791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de tekststijl van het model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77D97D9-306F-43E5-8E31-C2B89D26FCD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50316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7D97D9-306F-43E5-8E31-C2B89D26FCD9}" type="slidenum">
              <a:rPr lang="en-US" altLang="nl-NL" smtClean="0"/>
              <a:pPr>
                <a:defRPr/>
              </a:pPr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77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2"/>
          <p:cNvSpPr txBox="1">
            <a:spLocks noChangeArrowheads="1"/>
          </p:cNvSpPr>
          <p:nvPr userDrawn="1"/>
        </p:nvSpPr>
        <p:spPr bwMode="auto">
          <a:xfrm>
            <a:off x="5851525" y="4862513"/>
            <a:ext cx="184150" cy="4619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2880320" cy="936104"/>
          </a:xfrm>
          <a:prstGeom prst="rect">
            <a:avLst/>
          </a:prstGeom>
        </p:spPr>
        <p:txBody>
          <a:bodyPr anchor="b"/>
          <a:lstStyle>
            <a:lvl1pPr algn="l">
              <a:defRPr sz="2400" b="0" i="0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0"/>
          </p:nvPr>
        </p:nvSpPr>
        <p:spPr>
          <a:xfrm>
            <a:off x="395536" y="6021288"/>
            <a:ext cx="3816424" cy="760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CC0033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52849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/>
          <a:lstStyle/>
          <a:p>
            <a:fld id="{E3459536-F04E-4959-971D-3A3CAA8AE395}" type="datetime1">
              <a:rPr lang="nl-NL" smtClean="0"/>
              <a:t>09-02-16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6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509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dirty="0" smtClean="0"/>
              <a:t>Sleep de afbeelding naar de tijdelijke aanduiding of 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95536" y="5733256"/>
            <a:ext cx="8748464" cy="112474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nl-NL" dirty="0" smtClean="0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66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0"/>
            <a:ext cx="7993063" cy="1143000"/>
          </a:xfrm>
          <a:prstGeom prst="rect">
            <a:avLst/>
          </a:prstGeo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539750" y="1471612"/>
            <a:ext cx="8015288" cy="39736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520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71600" y="1700808"/>
            <a:ext cx="7272808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971600" y="4941168"/>
            <a:ext cx="7272808" cy="446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253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idx="10"/>
          </p:nvPr>
        </p:nvSpPr>
        <p:spPr>
          <a:xfrm>
            <a:off x="0" y="-27384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19672" y="1556793"/>
            <a:ext cx="5832648" cy="3096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236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713413"/>
            <a:ext cx="2151063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2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95288" y="5661025"/>
            <a:ext cx="8736012" cy="12001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Hoofdstuk</a:t>
            </a:r>
            <a:r>
              <a:rPr lang="en-US" dirty="0"/>
              <a:t> </a:t>
            </a:r>
            <a:r>
              <a:rPr lang="en-US" dirty="0" err="1"/>
              <a:t>titel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cap="all">
          <a:solidFill>
            <a:srgbClr val="CC0033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33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33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33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33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3"/>
        </a:buBlip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3"/>
        </a:buBlip>
        <a:defRPr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1101725" indent="-1873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HR_PPT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90550" y="0"/>
            <a:ext cx="82296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Titelstijl van model bewerken</a:t>
            </a:r>
          </a:p>
        </p:txBody>
      </p:sp>
      <p:pic>
        <p:nvPicPr>
          <p:cNvPr id="3076" name="Afbeelding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711825"/>
            <a:ext cx="8143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5"/>
        </a:buBlip>
        <a:defRPr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E0B2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E0B2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23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35150" y="1600200"/>
            <a:ext cx="58324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Statement voor op beelden met rode tekstkader.</a:t>
            </a:r>
          </a:p>
          <a:p>
            <a:pPr lvl="0"/>
            <a:r>
              <a:rPr lang="nl-NL" altLang="nl-NL" smtClean="0"/>
              <a:t>Teksten linkslijnend centreren in kader.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b="1" kern="1200">
          <a:solidFill>
            <a:srgbClr val="FFFFFF"/>
          </a:solidFill>
          <a:latin typeface="Arial"/>
          <a:ea typeface="ヒラギノ角ゴ Pro W3" charset="0"/>
          <a:cs typeface="Arial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>
            <a:spLocks noChangeArrowheads="1"/>
          </p:cNvSpPr>
          <p:nvPr userDrawn="1"/>
        </p:nvSpPr>
        <p:spPr bwMode="auto">
          <a:xfrm>
            <a:off x="-3175" y="-1588"/>
            <a:ext cx="9147175" cy="6861176"/>
          </a:xfrm>
          <a:prstGeom prst="rect">
            <a:avLst/>
          </a:prstGeom>
          <a:solidFill>
            <a:srgbClr val="BE0B28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Afbeelding 1" descr="HR_PP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xfrm>
            <a:off x="827088" y="4724400"/>
            <a:ext cx="7561336" cy="792163"/>
          </a:xfrm>
          <a:extLst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nl-NL" dirty="0" smtClean="0">
                <a:solidFill>
                  <a:schemeClr val="tx2"/>
                </a:solidFill>
              </a:rPr>
              <a:t>OP3:  </a:t>
            </a:r>
            <a:r>
              <a:rPr lang="nl-NL" dirty="0" smtClean="0">
                <a:solidFill>
                  <a:schemeClr val="tx2"/>
                </a:solidFill>
              </a:rPr>
              <a:t>Netwerk applicatie – pinautomaat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2292" name="Tijdelijke aanduiding voor tekst 3"/>
          <p:cNvSpPr>
            <a:spLocks noGrp="1"/>
          </p:cNvSpPr>
          <p:nvPr>
            <p:ph type="body" sz="half" idx="4294967295"/>
          </p:nvPr>
        </p:nvSpPr>
        <p:spPr bwMode="auto">
          <a:xfrm>
            <a:off x="827088" y="6080125"/>
            <a:ext cx="3384550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nl-NL" altLang="nl-NL" sz="1400" dirty="0" smtClean="0">
                <a:solidFill>
                  <a:srgbClr val="CC0033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Techniek, Samenwerken, Rapporteren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71612"/>
            <a:ext cx="4248274" cy="3973611"/>
          </a:xfrm>
        </p:spPr>
        <p:txBody>
          <a:bodyPr>
            <a:noAutofit/>
          </a:bodyPr>
          <a:lstStyle/>
          <a:p>
            <a:pPr marL="0" indent="0"/>
            <a:r>
              <a:rPr lang="nl-NL" sz="1800" dirty="0" smtClean="0"/>
              <a:t>Gedurende OP3</a:t>
            </a:r>
            <a:r>
              <a:rPr lang="nl-NL" sz="1800" dirty="0" smtClean="0"/>
              <a:t>:</a:t>
            </a:r>
          </a:p>
          <a:p>
            <a:pPr marL="0" indent="0"/>
            <a:endParaRPr lang="nl-NL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Website op </a:t>
            </a:r>
            <a:r>
              <a:rPr lang="nl-NL" sz="1800" dirty="0" err="1" smtClean="0"/>
              <a:t>stud.hr.nl</a:t>
            </a:r>
            <a:r>
              <a:rPr lang="nl-NL" sz="1800" dirty="0" smtClean="0"/>
              <a:t>/&lt;</a:t>
            </a:r>
            <a:r>
              <a:rPr lang="nl-NL" sz="1800" dirty="0" err="1" smtClean="0"/>
              <a:t>std.nr</a:t>
            </a:r>
            <a:r>
              <a:rPr lang="nl-NL" sz="1800" dirty="0" smtClean="0"/>
              <a:t>.&gt; bijhouden met documentatie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Scrum, sprint van 1 week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Elke dinsdag (voorbereiden!)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S</a:t>
            </a:r>
            <a:r>
              <a:rPr lang="nl-NL" sz="1400" dirty="0" smtClean="0"/>
              <a:t>print review met PO </a:t>
            </a:r>
            <a:br>
              <a:rPr lang="nl-NL" sz="1400" dirty="0" smtClean="0"/>
            </a:br>
            <a:r>
              <a:rPr lang="nl-NL" sz="1400" dirty="0" smtClean="0"/>
              <a:t>(wat heb je gemaakt)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 smtClean="0"/>
              <a:t>Sprint planning met PO</a:t>
            </a:r>
            <a:br>
              <a:rPr lang="nl-NL" sz="1400" dirty="0" smtClean="0"/>
            </a:br>
            <a:r>
              <a:rPr lang="nl-NL" sz="1400" dirty="0" smtClean="0"/>
              <a:t>(wat ga je komende sprint opleveren)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 err="1" smtClean="0"/>
              <a:t>Retrospective</a:t>
            </a:r>
            <a:r>
              <a:rPr lang="nl-NL" sz="1400" dirty="0" smtClean="0"/>
              <a:t> met Docent</a:t>
            </a:r>
            <a:endParaRPr lang="nl-NL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Afbeelding 3" descr="Schermafbeelding 2015-02-10 om 06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45396" cy="39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71612"/>
            <a:ext cx="4248274" cy="3973611"/>
          </a:xfrm>
        </p:spPr>
        <p:txBody>
          <a:bodyPr>
            <a:noAutofit/>
          </a:bodyPr>
          <a:lstStyle/>
          <a:p>
            <a:pPr marL="0" indent="0"/>
            <a:r>
              <a:rPr lang="nl-NL" sz="1800" dirty="0" smtClean="0"/>
              <a:t>Gedurende OP3</a:t>
            </a:r>
            <a:r>
              <a:rPr lang="nl-NL" sz="1800" dirty="0" smtClean="0"/>
              <a:t>:</a:t>
            </a:r>
          </a:p>
          <a:p>
            <a:pPr marL="0" indent="0"/>
            <a:endParaRPr lang="nl-NL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Eerste drie donderdagen </a:t>
            </a:r>
            <a:r>
              <a:rPr lang="nl-NL" sz="1800" dirty="0" err="1" smtClean="0"/>
              <a:t>workhops</a:t>
            </a:r>
            <a:r>
              <a:rPr lang="nl-NL" sz="1800" dirty="0" smtClean="0"/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 smtClean="0"/>
              <a:t>Ontwerpen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 smtClean="0"/>
              <a:t>Server opzetten met Java / C#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 smtClean="0"/>
              <a:t>Client opzetten met Java / C#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nl-NL" sz="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Beoordeling op Analyseren en Ontwerpen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Realiseren, Beheren en Adviseren minimaal voldoende (Zie bijlage E)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err="1" smtClean="0"/>
              <a:t>Deliverables</a:t>
            </a:r>
            <a:r>
              <a:rPr lang="nl-NL" sz="1800" dirty="0" smtClean="0"/>
              <a:t>: product </a:t>
            </a:r>
            <a:r>
              <a:rPr lang="nl-NL" sz="1800" dirty="0" err="1" smtClean="0"/>
              <a:t>backlog</a:t>
            </a:r>
            <a:endParaRPr lang="nl-NL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nl-NL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4" name="Afbeelding 3" descr="Schermafbeelding 2015-02-10 om 06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45396" cy="39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Afbeelding 2" descr="abri_klei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>
          <a:xfrm>
            <a:off x="1331913" y="765175"/>
            <a:ext cx="2808287" cy="4895850"/>
          </a:xfrm>
        </p:spPr>
        <p:txBody>
          <a:bodyPr/>
          <a:lstStyle/>
          <a:p>
            <a:r>
              <a:rPr lang="nl-NL" altLang="nl-NL" sz="4000" b="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VRAGEN?</a:t>
            </a:r>
            <a:endParaRPr lang="nl-NL" altLang="nl-NL" sz="4000" dirty="0" smtClean="0"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71612"/>
            <a:ext cx="4248274" cy="4261644"/>
          </a:xfrm>
        </p:spPr>
        <p:txBody>
          <a:bodyPr>
            <a:noAutofit/>
          </a:bodyPr>
          <a:lstStyle/>
          <a:p>
            <a:pPr marL="0" indent="0"/>
            <a:r>
              <a:rPr lang="nl-NL" sz="1800" dirty="0" smtClean="0"/>
              <a:t>Vandaag aan de slag – Les 1</a:t>
            </a:r>
          </a:p>
          <a:p>
            <a:pPr marL="0" indent="0"/>
            <a:endParaRPr lang="nl-NL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Groepen van max. 3 personen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Groepen zelf maken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Met klasgenoten met wie je nog niet hebt samengewerkt</a:t>
            </a:r>
            <a:r>
              <a:rPr lang="is-IS" sz="1400" dirty="0" smtClean="0"/>
              <a:t>…</a:t>
            </a:r>
            <a:endParaRPr lang="nl-NL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Vraag </a:t>
            </a:r>
            <a:r>
              <a:rPr lang="nl-NL" sz="1800" dirty="0" smtClean="0"/>
              <a:t>direct een VPS aan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Bedenk zelf wat de productbacklog zal zijn</a:t>
            </a:r>
            <a:r>
              <a:rPr lang="is-IS" sz="1800" dirty="0" smtClean="0"/>
              <a:t>… wat wil ik (PO)?</a:t>
            </a:r>
            <a:endParaRPr lang="nl-NL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Aanstaande donderdag workshop ontwerpen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Sprint  planning</a:t>
            </a:r>
            <a:endParaRPr lang="nl-NL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4" name="Afbeelding 3" descr="Schermafbeelding 2015-02-10 om 06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45396" cy="39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nl-NL" sz="1800" dirty="0"/>
              <a:t>Techniek</a:t>
            </a:r>
            <a:r>
              <a:rPr lang="nl-NL" sz="1800" dirty="0" smtClean="0"/>
              <a:t>:</a:t>
            </a:r>
            <a:endParaRPr lang="nl-NL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nl-NL" sz="1800" dirty="0" smtClean="0"/>
              <a:t>Docenten: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100" dirty="0" smtClean="0"/>
              <a:t>Gerard </a:t>
            </a:r>
            <a:r>
              <a:rPr lang="nl-NL" sz="1100" dirty="0" smtClean="0"/>
              <a:t>van </a:t>
            </a:r>
            <a:r>
              <a:rPr lang="nl-NL" sz="1100" dirty="0" err="1" smtClean="0"/>
              <a:t>Kruining</a:t>
            </a:r>
            <a:endParaRPr lang="nl-NL" sz="11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100" dirty="0" smtClean="0"/>
              <a:t>Marco van Noord</a:t>
            </a:r>
            <a:endParaRPr lang="nl-NL" sz="11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100" dirty="0" smtClean="0"/>
              <a:t>Elvira van der Ven</a:t>
            </a:r>
            <a:r>
              <a:rPr lang="nl-NL" sz="800" dirty="0" smtClean="0"/>
              <a:t/>
            </a:r>
            <a:br>
              <a:rPr lang="nl-NL" sz="800" dirty="0" smtClean="0"/>
            </a:br>
            <a:endParaRPr lang="nl-NL" sz="800" dirty="0" smtClean="0"/>
          </a:p>
          <a:p>
            <a:pPr>
              <a:buFont typeface="Wingdings" panose="05000000000000000000" pitchFamily="2" charset="2"/>
              <a:buChar char="v"/>
            </a:pPr>
            <a:endParaRPr lang="nl-NL" sz="1800" dirty="0"/>
          </a:p>
          <a:p>
            <a:pPr marL="0" indent="0"/>
            <a:r>
              <a:rPr lang="nl-NL" sz="1800" dirty="0" smtClean="0"/>
              <a:t>Business </a:t>
            </a:r>
            <a:r>
              <a:rPr lang="nl-NL" sz="1800" dirty="0"/>
              <a:t>Skills</a:t>
            </a:r>
            <a:r>
              <a:rPr lang="nl-NL" sz="18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800" dirty="0" smtClean="0"/>
              <a:t>Docenten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000" dirty="0" smtClean="0"/>
              <a:t>Ruud </a:t>
            </a:r>
            <a:r>
              <a:rPr lang="nl-NL" sz="1000" dirty="0" err="1" smtClean="0"/>
              <a:t>Tonissen</a:t>
            </a:r>
            <a:endParaRPr lang="nl-NL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000" dirty="0" smtClean="0"/>
              <a:t>Robert de Ruiter</a:t>
            </a:r>
            <a:endParaRPr lang="nl-NL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000" dirty="0" smtClean="0"/>
              <a:t>Gwen Maas</a:t>
            </a:r>
            <a:endParaRPr lang="nl-NL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6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2420888"/>
            <a:ext cx="2844031" cy="24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71612"/>
            <a:ext cx="4248274" cy="4333652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v"/>
            </a:pPr>
            <a:r>
              <a:rPr lang="nl-NL" sz="1800" dirty="0" smtClean="0"/>
              <a:t>Groepen </a:t>
            </a:r>
            <a:r>
              <a:rPr lang="nl-NL" sz="1800" dirty="0" smtClean="0"/>
              <a:t>van </a:t>
            </a:r>
            <a:r>
              <a:rPr lang="nl-NL" sz="1800" dirty="0" smtClean="0"/>
              <a:t>max. 3 studenten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Zo </a:t>
            </a:r>
            <a:r>
              <a:rPr lang="nl-NL" sz="1800" dirty="0"/>
              <a:t>getrouw mogelijke </a:t>
            </a:r>
            <a:r>
              <a:rPr lang="nl-NL" sz="1800" dirty="0" smtClean="0"/>
              <a:t>pinautomaat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/>
              <a:t>De automaat heeft: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Een monitor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Een kaartlezer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Een </a:t>
            </a:r>
            <a:r>
              <a:rPr lang="nl-NL" sz="1400" dirty="0" err="1" smtClean="0"/>
              <a:t>keypad</a:t>
            </a:r>
            <a:r>
              <a:rPr lang="nl-NL" sz="1400" dirty="0" smtClean="0"/>
              <a:t> (met </a:t>
            </a:r>
            <a:r>
              <a:rPr lang="nl-NL" sz="1400" dirty="0" err="1" smtClean="0"/>
              <a:t>arduino</a:t>
            </a:r>
            <a:r>
              <a:rPr lang="nl-NL" sz="1400" dirty="0" smtClean="0"/>
              <a:t> aansturing)</a:t>
            </a:r>
            <a:endParaRPr lang="nl-NL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400" dirty="0"/>
              <a:t>Een </a:t>
            </a:r>
            <a:r>
              <a:rPr lang="nl-NL" sz="1400" dirty="0" smtClean="0"/>
              <a:t>bonnenprinter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l-NL" sz="1800" dirty="0" smtClean="0"/>
              <a:t>De </a:t>
            </a:r>
            <a:r>
              <a:rPr lang="nl-NL" sz="1800" dirty="0"/>
              <a:t>automaat </a:t>
            </a:r>
            <a:r>
              <a:rPr lang="nl-NL" sz="1800" dirty="0" smtClean="0"/>
              <a:t>is verbonden met externe server met database</a:t>
            </a:r>
            <a:endParaRPr lang="nl-NL" sz="11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nl-NL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4" name="Afbeelding 3" descr="Schermafbeelding 2015-02-10 om 06.2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45396" cy="39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7" name="Afbeelding 6" descr="pr3:4De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9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4" name="Afbeelding 3" descr="pr3:4Dee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3" name="Afbeelding 2" descr="pr3:4Deel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4" name="Afbeelding 3" descr="pr3:4Deel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OP3:  </a:t>
            </a:r>
            <a:r>
              <a:rPr lang="nl-NL" dirty="0"/>
              <a:t>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3" name="Afbeelding 2" descr="pr3:4Deel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7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OP3 - 4:  Netwerk applicatie – pinautomaat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295275"/>
            <a:ext cx="628650" cy="768350"/>
          </a:xfrm>
          <a:prstGeom prst="rect">
            <a:avLst/>
          </a:prstGeom>
        </p:spPr>
        <p:txBody>
          <a:bodyPr/>
          <a:lstStyle/>
          <a:p>
            <a:fld id="{3DF1CF2E-A723-4029-99C1-EA8757D0426C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6" name="Afbeelding 5" descr="pr3: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659"/>
            <a:ext cx="9144000" cy="57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6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Aangepast 2">
      <a:dk1>
        <a:srgbClr val="000066"/>
      </a:dk1>
      <a:lt1>
        <a:srgbClr val="FFFFFF"/>
      </a:lt1>
      <a:dk2>
        <a:srgbClr val="000000"/>
      </a:dk2>
      <a:lt2>
        <a:srgbClr val="808080"/>
      </a:lt2>
      <a:accent1>
        <a:srgbClr val="000066"/>
      </a:accent1>
      <a:accent2>
        <a:srgbClr val="CC0033"/>
      </a:accent2>
      <a:accent3>
        <a:srgbClr val="FBCC19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4_HR_template_NL.ppt [Compatibility Mode]" id="{4D41C8AE-E8A8-4C32-8650-BE3E4B69B1AE}" vid="{35B156C1-910A-4BB4-AE2D-8A9DDAEEB806}"/>
    </a:ext>
  </a:extLst>
</a:theme>
</file>

<file path=ppt/theme/theme2.xml><?xml version="1.0" encoding="utf-8"?>
<a:theme xmlns:a="http://schemas.openxmlformats.org/drawingml/2006/main" name="hoofdstuk pagina">
  <a:themeElements>
    <a:clrScheme name="HR 1">
      <a:dk1>
        <a:srgbClr val="000066"/>
      </a:dk1>
      <a:lt1>
        <a:srgbClr val="FFFFFF"/>
      </a:lt1>
      <a:dk2>
        <a:srgbClr val="000000"/>
      </a:dk2>
      <a:lt2>
        <a:srgbClr val="808080"/>
      </a:lt2>
      <a:accent1>
        <a:srgbClr val="000066"/>
      </a:accent1>
      <a:accent2>
        <a:srgbClr val="B10538"/>
      </a:accent2>
      <a:accent3>
        <a:srgbClr val="FBCC19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1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_HR_template_NL.ppt [Compatibility Mode]" id="{4D41C8AE-E8A8-4C32-8650-BE3E4B69B1AE}" vid="{6EDDC24C-0162-4729-AC5F-A16ED8A82E3E}"/>
    </a:ext>
  </a:extLst>
</a:theme>
</file>

<file path=ppt/theme/theme3.xml><?xml version="1.0" encoding="utf-8"?>
<a:theme xmlns:a="http://schemas.openxmlformats.org/drawingml/2006/main" name="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4_HR_template_NL.ppt [Compatibility Mode]" id="{4D41C8AE-E8A8-4C32-8650-BE3E4B69B1AE}" vid="{B4CF4FF8-09EE-4538-ADD4-506B0D037ECA}"/>
    </a:ext>
  </a:extLst>
</a:theme>
</file>

<file path=ppt/theme/theme4.xml><?xml version="1.0" encoding="utf-8"?>
<a:theme xmlns:a="http://schemas.openxmlformats.org/drawingml/2006/main" name="quote 1 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4_HR_template_NL.ppt [Compatibility Mode]" id="{4D41C8AE-E8A8-4C32-8650-BE3E4B69B1AE}" vid="{93834417-0340-43BC-AE8A-011A3272FEEA}"/>
    </a:ext>
  </a:extLst>
</a:theme>
</file>

<file path=ppt/theme/theme5.xml><?xml version="1.0" encoding="utf-8"?>
<a:theme xmlns:a="http://schemas.openxmlformats.org/drawingml/2006/main" name="statement 1 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4_HR_template_NL.ppt [Compatibility Mode]" id="{4D41C8AE-E8A8-4C32-8650-BE3E4B69B1AE}" vid="{E30C69E2-FD79-491D-BA5C-A97931593608}"/>
    </a:ext>
  </a:extLst>
</a:theme>
</file>

<file path=ppt/theme/theme6.xml><?xml version="1.0" encoding="utf-8"?>
<a:theme xmlns:a="http://schemas.openxmlformats.org/drawingml/2006/main" name="overtref jezel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4_HR_template_NL.ppt [Compatibility Mode]" id="{4D41C8AE-E8A8-4C32-8650-BE3E4B69B1AE}" vid="{409CDB56-8FB6-4777-B580-5888FF999A48}"/>
    </a:ext>
  </a:extLst>
</a:theme>
</file>

<file path=ppt/theme/theme7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07BCB72A92B4C9D76046AECE9B625" ma:contentTypeVersion="0" ma:contentTypeDescription="Een nieuw document maken." ma:contentTypeScope="" ma:versionID="6eba64e5f589dd0ea50e64ebf7ab9e0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83BC12B-C6D9-4209-9EE5-F085E5B2B22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340D80-9729-43ED-BFCA-D40C2EB1F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269</Words>
  <Application>Microsoft Macintosh PowerPoint</Application>
  <PresentationFormat>Diavoorstelling 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6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Aangepast ontwerp</vt:lpstr>
      <vt:lpstr>hoofdstuk pagina</vt:lpstr>
      <vt:lpstr>tekst pagina</vt:lpstr>
      <vt:lpstr>quote 1 pagina</vt:lpstr>
      <vt:lpstr>statement 1 pagina</vt:lpstr>
      <vt:lpstr>overtref jezelf</vt:lpstr>
      <vt:lpstr>OP3:  Netwerk applicatie – pinautomaat</vt:lpstr>
      <vt:lpstr>OP3:  Netwerk applicatie – pinautomaat</vt:lpstr>
      <vt:lpstr>OP3:  Netwerk applicatie – pinautomaat</vt:lpstr>
      <vt:lpstr>OP3:  Netwerk applicatie – pinautomaat</vt:lpstr>
      <vt:lpstr>OP3:  Netwerk applicatie – pinautomaat</vt:lpstr>
      <vt:lpstr>OP3:  Netwerk applicatie – pinautomaat</vt:lpstr>
      <vt:lpstr>OP3:  Netwerk applicatie – pinautomaat</vt:lpstr>
      <vt:lpstr>OP3:  Netwerk applicatie – pinautomaat</vt:lpstr>
      <vt:lpstr>OP3 - 4:  Netwerk applicatie – pinautomaat</vt:lpstr>
      <vt:lpstr>OP3:  Netwerk applicatie – pinautomaat</vt:lpstr>
      <vt:lpstr>OP3:  Netwerk applicatie – pinautomaat</vt:lpstr>
      <vt:lpstr>PowerPoint-presentatie</vt:lpstr>
      <vt:lpstr>OP3:  Netwerk applicatie – pinautomaat</vt:lpstr>
    </vt:vector>
  </TitlesOfParts>
  <Company>Chiel van de 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Chiel van de Ven</dc:creator>
  <cp:lastModifiedBy>Elvira van der Ven</cp:lastModifiedBy>
  <cp:revision>440</cp:revision>
  <cp:lastPrinted>2015-02-10T09:22:04Z</cp:lastPrinted>
  <dcterms:created xsi:type="dcterms:W3CDTF">2007-10-29T13:53:54Z</dcterms:created>
  <dcterms:modified xsi:type="dcterms:W3CDTF">2016-02-09T13:00:37Z</dcterms:modified>
</cp:coreProperties>
</file>