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Global trajectory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pykep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303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538</cp:revision>
  <dcterms:created xsi:type="dcterms:W3CDTF">2024-06-22T12:46:17Z</dcterms:created>
  <dcterms:modified xsi:type="dcterms:W3CDTF">2024-06-27T11:22:17Z</dcterms:modified>
</cp:coreProperties>
</file>