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7" r:id="rId9"/>
    <p:sldId id="261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68472" TargetMode="External"/><Relationship Id="rId2" Type="http://schemas.openxmlformats.org/officeDocument/2006/relationships/hyperlink" Target="https://dash.harvard.edu/handle/1/373789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70084" TargetMode="External"/><Relationship Id="rId2" Type="http://schemas.openxmlformats.org/officeDocument/2006/relationships/hyperlink" Target="https://www.nature.com/articles/s41563-020-0798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ebertpub.com/doi/full/10.1089/soro.2018.0149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dash.harvard.edu/handle/1/37369463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nature.com/articles/s41591-023-02584-1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biorxiv.org/content/10.1101/2024.04.12.589164v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royalsocietypublishing.org/doi/10.1098/rsif.2024.0141" TargetMode="External"/><Relationship Id="rId9" Type="http://schemas.openxmlformats.org/officeDocument/2006/relationships/hyperlink" Target="https://iopscience.iop.org/article/10.1088/1748-3190/aaefa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748-3190/ac165d" TargetMode="External"/><Relationship Id="rId2" Type="http://schemas.openxmlformats.org/officeDocument/2006/relationships/hyperlink" Target="https://doi.org/10.1088/1748-3190/ad36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[Martin, 2024,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[Barkley, 2021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dash.harvard.edu/handle/1/37378922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[Martin,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dash.harvard.edu/handle/1/37368472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[Barkley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Medical School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Bio-inspired metamaterials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2021,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[Fernandes,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www.nature.com/articles/s41563-020-0798-1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[Fernandes et al.,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dash.harvard.edu/handle/1/37370084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et al., 2021]</a:t>
            </a:r>
          </a:p>
        </p:txBody>
      </p:sp>
    </p:spTree>
    <p:extLst>
      <p:ext uri="{BB962C8B-B14F-4D97-AF65-F5344CB8AC3E}">
        <p14:creationId xmlns:p14="http://schemas.microsoft.com/office/powerpoint/2010/main" val="37744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[Siciliano&amp;Khatib, Springer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Handbook of Robotics, 2016]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2024, RSIF]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Martin&amp;Gharib, 2018,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Technology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neurobiomechanical model</a:t>
            </a:r>
            <a:r>
              <a:rPr lang="da-DK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Milekovic et al., 2023,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 + Lausanne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+ China Academy of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Institute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Laboratory Animal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+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University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San Francisco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University + …)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exosuits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gait rehabilitation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Doctoral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Dissertation,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Fluidic soft robots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2020, SORO] (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www.nature.com/articles/s41591-023-02584-1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dash.harvard.edu/handle/1/37369463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a-DK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www.liebertpub.com/doi/full/10.1089/soro.2018.0149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iopscience.iop.org/article/10.1088/1748-3190/aaefa5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[Martin&amp;Gharib,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51" y="0"/>
            <a:ext cx="1632349" cy="10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63374" y="1080000"/>
            <a:ext cx="19286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upp_movie_s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224281" y="5751158"/>
            <a:ext cx="1967719" cy="11068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61100" y="5535714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Biomimetics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(bioinspired robotics)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Bipedal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muscle-actuated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[Badie&amp;Schmitt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Stuttgart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Fish-inspired robots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[Sharifzadeh et al.,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Bioinspiration&amp;Biomimetics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https://doi.org/10.1088/1748-3190/ad3602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[Badie&amp;Schmitt,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doi.org/10.1088/1748-3190/ac165d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[Sharifzadeh et al.,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7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976</Words>
  <Application>Microsoft Office PowerPoint</Application>
  <PresentationFormat>宽屏</PresentationFormat>
  <Paragraphs>201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869</cp:revision>
  <dcterms:created xsi:type="dcterms:W3CDTF">2024-06-22T12:46:17Z</dcterms:created>
  <dcterms:modified xsi:type="dcterms:W3CDTF">2024-07-22T16:29:31Z</dcterms:modified>
</cp:coreProperties>
</file>