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2024/6/29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798136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79605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83383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10649"/>
              <a:ext cx="2355608" cy="248413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303</Words>
  <Application>Microsoft Office PowerPoint</Application>
  <PresentationFormat>宽屏</PresentationFormat>
  <Paragraphs>118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</vt:vector>
  </TitlesOfParts>
  <Company>SUSTech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SC</cp:lastModifiedBy>
  <cp:revision>542</cp:revision>
  <dcterms:created xsi:type="dcterms:W3CDTF">2024-06-22T12:46:17Z</dcterms:created>
  <dcterms:modified xsi:type="dcterms:W3CDTF">2024-06-28T18:12:37Z</dcterms:modified>
</cp:coreProperties>
</file>